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66" r:id="rId12"/>
    <p:sldId id="267" r:id="rId13"/>
    <p:sldId id="268" r:id="rId14"/>
    <p:sldId id="272" r:id="rId15"/>
    <p:sldId id="269" r:id="rId16"/>
    <p:sldId id="270" r:id="rId17"/>
    <p:sldId id="271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D6056C-6EA9-4F8B-8D3A-9914442D15D4}" v="221" dt="2019-06-13T14:13:02.7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상우" userId="a7af36e8-6b1e-4c63-852a-6b1152236d9e" providerId="ADAL" clId="{DAD6056C-6EA9-4F8B-8D3A-9914442D15D4}"/>
    <pc:docChg chg="undo custSel mod addSld delSld modSld sldOrd">
      <pc:chgData name="박상우" userId="a7af36e8-6b1e-4c63-852a-6b1152236d9e" providerId="ADAL" clId="{DAD6056C-6EA9-4F8B-8D3A-9914442D15D4}" dt="2019-06-13T14:13:09.390" v="1800" actId="26606"/>
      <pc:docMkLst>
        <pc:docMk/>
      </pc:docMkLst>
      <pc:sldChg chg="addSp modSp mod setBg">
        <pc:chgData name="박상우" userId="a7af36e8-6b1e-4c63-852a-6b1152236d9e" providerId="ADAL" clId="{DAD6056C-6EA9-4F8B-8D3A-9914442D15D4}" dt="2019-06-13T13:49:09.573" v="1736" actId="26606"/>
        <pc:sldMkLst>
          <pc:docMk/>
          <pc:sldMk cId="2219781674" sldId="256"/>
        </pc:sldMkLst>
        <pc:spChg chg="mod">
          <ac:chgData name="박상우" userId="a7af36e8-6b1e-4c63-852a-6b1152236d9e" providerId="ADAL" clId="{DAD6056C-6EA9-4F8B-8D3A-9914442D15D4}" dt="2019-06-13T13:49:09.573" v="1736" actId="26606"/>
          <ac:spMkLst>
            <pc:docMk/>
            <pc:sldMk cId="2219781674" sldId="256"/>
            <ac:spMk id="2" creationId="{90D7E87D-1374-4B92-8405-3AC33F7C9862}"/>
          </ac:spMkLst>
        </pc:spChg>
        <pc:spChg chg="mod">
          <ac:chgData name="박상우" userId="a7af36e8-6b1e-4c63-852a-6b1152236d9e" providerId="ADAL" clId="{DAD6056C-6EA9-4F8B-8D3A-9914442D15D4}" dt="2019-06-13T13:49:09.573" v="1736" actId="26606"/>
          <ac:spMkLst>
            <pc:docMk/>
            <pc:sldMk cId="2219781674" sldId="256"/>
            <ac:spMk id="3" creationId="{29A8B0A8-DD9F-48DC-B17C-643C5C4D89B6}"/>
          </ac:spMkLst>
        </pc:spChg>
        <pc:spChg chg="add">
          <ac:chgData name="박상우" userId="a7af36e8-6b1e-4c63-852a-6b1152236d9e" providerId="ADAL" clId="{DAD6056C-6EA9-4F8B-8D3A-9914442D15D4}" dt="2019-06-13T13:49:09.573" v="1736" actId="26606"/>
          <ac:spMkLst>
            <pc:docMk/>
            <pc:sldMk cId="2219781674" sldId="256"/>
            <ac:spMk id="10" creationId="{C0B27210-D0CA-4654-B3E3-9ABB4F178EA1}"/>
          </ac:spMkLst>
        </pc:spChg>
        <pc:spChg chg="add">
          <ac:chgData name="박상우" userId="a7af36e8-6b1e-4c63-852a-6b1152236d9e" providerId="ADAL" clId="{DAD6056C-6EA9-4F8B-8D3A-9914442D15D4}" dt="2019-06-13T13:49:09.573" v="1736" actId="26606"/>
          <ac:spMkLst>
            <pc:docMk/>
            <pc:sldMk cId="2219781674" sldId="256"/>
            <ac:spMk id="12" creationId="{1DB7C82F-AB7E-4F0C-B829-FA1B9C415180}"/>
          </ac:spMkLst>
        </pc:spChg>
        <pc:spChg chg="add">
          <ac:chgData name="박상우" userId="a7af36e8-6b1e-4c63-852a-6b1152236d9e" providerId="ADAL" clId="{DAD6056C-6EA9-4F8B-8D3A-9914442D15D4}" dt="2019-06-13T13:49:09.573" v="1736" actId="26606"/>
          <ac:spMkLst>
            <pc:docMk/>
            <pc:sldMk cId="2219781674" sldId="256"/>
            <ac:spMk id="14" creationId="{70B66945-4967-4040-926D-DCA44313CDAB}"/>
          </ac:spMkLst>
        </pc:spChg>
        <pc:picChg chg="add">
          <ac:chgData name="박상우" userId="a7af36e8-6b1e-4c63-852a-6b1152236d9e" providerId="ADAL" clId="{DAD6056C-6EA9-4F8B-8D3A-9914442D15D4}" dt="2019-06-13T13:49:09.573" v="1736" actId="26606"/>
          <ac:picMkLst>
            <pc:docMk/>
            <pc:sldMk cId="2219781674" sldId="256"/>
            <ac:picMk id="7" creationId="{AC52907B-AA49-4291-A96C-7A98F15AF333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49:38.658" v="1741" actId="26606"/>
        <pc:sldMkLst>
          <pc:docMk/>
          <pc:sldMk cId="3793511737" sldId="257"/>
        </pc:sldMkLst>
        <pc:spChg chg="mod">
          <ac:chgData name="박상우" userId="a7af36e8-6b1e-4c63-852a-6b1152236d9e" providerId="ADAL" clId="{DAD6056C-6EA9-4F8B-8D3A-9914442D15D4}" dt="2019-06-13T13:49:15.384" v="1739" actId="26606"/>
          <ac:spMkLst>
            <pc:docMk/>
            <pc:sldMk cId="3793511737" sldId="257"/>
            <ac:spMk id="2" creationId="{892B0042-EFB8-48B8-8496-E862C1160223}"/>
          </ac:spMkLst>
        </pc:spChg>
        <pc:spChg chg="add del mod">
          <ac:chgData name="박상우" userId="a7af36e8-6b1e-4c63-852a-6b1152236d9e" providerId="ADAL" clId="{DAD6056C-6EA9-4F8B-8D3A-9914442D15D4}" dt="2019-06-13T13:49:15.384" v="1739" actId="26606"/>
          <ac:spMkLst>
            <pc:docMk/>
            <pc:sldMk cId="3793511737" sldId="257"/>
            <ac:spMk id="3" creationId="{AE0EA846-E95F-4923-9D40-B9D0CE82A302}"/>
          </ac:spMkLst>
        </pc:spChg>
        <pc:spChg chg="add del">
          <ac:chgData name="박상우" userId="a7af36e8-6b1e-4c63-852a-6b1152236d9e" providerId="ADAL" clId="{DAD6056C-6EA9-4F8B-8D3A-9914442D15D4}" dt="2019-06-13T13:49:15.353" v="1738" actId="26606"/>
          <ac:spMkLst>
            <pc:docMk/>
            <pc:sldMk cId="3793511737" sldId="257"/>
            <ac:spMk id="10" creationId="{46C2E80F-49A6-4372-B103-219D417A55ED}"/>
          </ac:spMkLst>
        </pc:spChg>
        <pc:graphicFrameChg chg="add del">
          <ac:chgData name="박상우" userId="a7af36e8-6b1e-4c63-852a-6b1152236d9e" providerId="ADAL" clId="{DAD6056C-6EA9-4F8B-8D3A-9914442D15D4}" dt="2019-06-13T13:49:15.353" v="1738" actId="26606"/>
          <ac:graphicFrameMkLst>
            <pc:docMk/>
            <pc:sldMk cId="3793511737" sldId="257"/>
            <ac:graphicFrameMk id="5" creationId="{A5A393A8-52A0-49FA-B40B-074AFDB7674F}"/>
          </ac:graphicFrameMkLst>
        </pc:graphicFrameChg>
        <pc:graphicFrameChg chg="add mod modGraphic">
          <ac:chgData name="박상우" userId="a7af36e8-6b1e-4c63-852a-6b1152236d9e" providerId="ADAL" clId="{DAD6056C-6EA9-4F8B-8D3A-9914442D15D4}" dt="2019-06-13T13:49:38.658" v="1741" actId="26606"/>
          <ac:graphicFrameMkLst>
            <pc:docMk/>
            <pc:sldMk cId="3793511737" sldId="257"/>
            <ac:graphicFrameMk id="12" creationId="{9D6F96AD-24C0-4A2B-880C-35669B68B277}"/>
          </ac:graphicFrameMkLst>
        </pc:graphicFrameChg>
      </pc:sldChg>
      <pc:sldChg chg="addSp modSp add mod setBg">
        <pc:chgData name="박상우" userId="a7af36e8-6b1e-4c63-852a-6b1152236d9e" providerId="ADAL" clId="{DAD6056C-6EA9-4F8B-8D3A-9914442D15D4}" dt="2019-06-13T13:49:28.723" v="1740" actId="26606"/>
        <pc:sldMkLst>
          <pc:docMk/>
          <pc:sldMk cId="428212984" sldId="258"/>
        </pc:sldMkLst>
        <pc:spChg chg="mod">
          <ac:chgData name="박상우" userId="a7af36e8-6b1e-4c63-852a-6b1152236d9e" providerId="ADAL" clId="{DAD6056C-6EA9-4F8B-8D3A-9914442D15D4}" dt="2019-06-13T13:49:28.723" v="1740" actId="26606"/>
          <ac:spMkLst>
            <pc:docMk/>
            <pc:sldMk cId="428212984" sldId="258"/>
            <ac:spMk id="2" creationId="{EEEED207-6D4B-4C51-B52C-B94E072B7ED2}"/>
          </ac:spMkLst>
        </pc:spChg>
        <pc:spChg chg="mod">
          <ac:chgData name="박상우" userId="a7af36e8-6b1e-4c63-852a-6b1152236d9e" providerId="ADAL" clId="{DAD6056C-6EA9-4F8B-8D3A-9914442D15D4}" dt="2019-06-13T13:49:28.723" v="1740" actId="26606"/>
          <ac:spMkLst>
            <pc:docMk/>
            <pc:sldMk cId="428212984" sldId="258"/>
            <ac:spMk id="3" creationId="{11BFE005-83EC-4865-84C7-C8519668AE83}"/>
          </ac:spMkLst>
        </pc:spChg>
        <pc:spChg chg="add">
          <ac:chgData name="박상우" userId="a7af36e8-6b1e-4c63-852a-6b1152236d9e" providerId="ADAL" clId="{DAD6056C-6EA9-4F8B-8D3A-9914442D15D4}" dt="2019-06-13T13:49:28.723" v="1740" actId="26606"/>
          <ac:spMkLst>
            <pc:docMk/>
            <pc:sldMk cId="428212984" sldId="258"/>
            <ac:spMk id="8" creationId="{8D70B121-56F4-4848-B38B-182089D909FA}"/>
          </ac:spMkLst>
        </pc:spChg>
        <pc:cxnChg chg="add">
          <ac:chgData name="박상우" userId="a7af36e8-6b1e-4c63-852a-6b1152236d9e" providerId="ADAL" clId="{DAD6056C-6EA9-4F8B-8D3A-9914442D15D4}" dt="2019-06-13T13:49:28.723" v="1740" actId="26606"/>
          <ac:cxnSpMkLst>
            <pc:docMk/>
            <pc:sldMk cId="428212984" sldId="258"/>
            <ac:cxnSpMk id="10" creationId="{2D72A2C9-F3CA-4216-8BAD-FA4C970C3C4E}"/>
          </ac:cxnSpMkLst>
        </pc:cxnChg>
      </pc:sldChg>
      <pc:sldChg chg="addSp delSp modSp add mod setBg">
        <pc:chgData name="박상우" userId="a7af36e8-6b1e-4c63-852a-6b1152236d9e" providerId="ADAL" clId="{DAD6056C-6EA9-4F8B-8D3A-9914442D15D4}" dt="2019-06-13T13:49:49.400" v="1742" actId="26606"/>
        <pc:sldMkLst>
          <pc:docMk/>
          <pc:sldMk cId="3051454712" sldId="259"/>
        </pc:sldMkLst>
        <pc:spChg chg="mod">
          <ac:chgData name="박상우" userId="a7af36e8-6b1e-4c63-852a-6b1152236d9e" providerId="ADAL" clId="{DAD6056C-6EA9-4F8B-8D3A-9914442D15D4}" dt="2019-06-13T13:49:49.400" v="1742" actId="26606"/>
          <ac:spMkLst>
            <pc:docMk/>
            <pc:sldMk cId="3051454712" sldId="259"/>
            <ac:spMk id="2" creationId="{8F075447-E28A-4237-9F77-097F25B3A8FC}"/>
          </ac:spMkLst>
        </pc:spChg>
        <pc:spChg chg="del mod">
          <ac:chgData name="박상우" userId="a7af36e8-6b1e-4c63-852a-6b1152236d9e" providerId="ADAL" clId="{DAD6056C-6EA9-4F8B-8D3A-9914442D15D4}" dt="2019-06-13T13:49:49.400" v="1742" actId="26606"/>
          <ac:spMkLst>
            <pc:docMk/>
            <pc:sldMk cId="3051454712" sldId="259"/>
            <ac:spMk id="3" creationId="{0EDA28F8-43DC-4700-AF41-37AC88B14D20}"/>
          </ac:spMkLst>
        </pc:spChg>
        <pc:graphicFrameChg chg="add">
          <ac:chgData name="박상우" userId="a7af36e8-6b1e-4c63-852a-6b1152236d9e" providerId="ADAL" clId="{DAD6056C-6EA9-4F8B-8D3A-9914442D15D4}" dt="2019-06-13T13:49:49.400" v="1742" actId="26606"/>
          <ac:graphicFrameMkLst>
            <pc:docMk/>
            <pc:sldMk cId="3051454712" sldId="259"/>
            <ac:graphicFrameMk id="5" creationId="{CC4F1C9C-80E4-444D-A246-8461ACD497B9}"/>
          </ac:graphicFrameMkLst>
        </pc:graphicFrameChg>
      </pc:sldChg>
      <pc:sldChg chg="addSp delSp modSp add del">
        <pc:chgData name="박상우" userId="a7af36e8-6b1e-4c63-852a-6b1152236d9e" providerId="ADAL" clId="{DAD6056C-6EA9-4F8B-8D3A-9914442D15D4}" dt="2019-06-13T13:21:48.093" v="250" actId="2696"/>
        <pc:sldMkLst>
          <pc:docMk/>
          <pc:sldMk cId="3785883391" sldId="259"/>
        </pc:sldMkLst>
        <pc:spChg chg="mod">
          <ac:chgData name="박상우" userId="a7af36e8-6b1e-4c63-852a-6b1152236d9e" providerId="ADAL" clId="{DAD6056C-6EA9-4F8B-8D3A-9914442D15D4}" dt="2019-06-13T13:20:51.467" v="202" actId="20577"/>
          <ac:spMkLst>
            <pc:docMk/>
            <pc:sldMk cId="3785883391" sldId="259"/>
            <ac:spMk id="2" creationId="{D186ECBF-2A0C-416C-90AA-3C4C48ED1C42}"/>
          </ac:spMkLst>
        </pc:spChg>
        <pc:spChg chg="add del">
          <ac:chgData name="박상우" userId="a7af36e8-6b1e-4c63-852a-6b1152236d9e" providerId="ADAL" clId="{DAD6056C-6EA9-4F8B-8D3A-9914442D15D4}" dt="2019-06-13T13:20:40.332" v="180"/>
          <ac:spMkLst>
            <pc:docMk/>
            <pc:sldMk cId="3785883391" sldId="259"/>
            <ac:spMk id="3" creationId="{0DED11EF-58B0-451F-8F6D-CF39E185E7DF}"/>
          </ac:spMkLst>
        </pc:spChg>
        <pc:spChg chg="add del mod">
          <ac:chgData name="박상우" userId="a7af36e8-6b1e-4c63-852a-6b1152236d9e" providerId="ADAL" clId="{DAD6056C-6EA9-4F8B-8D3A-9914442D15D4}" dt="2019-06-13T13:21:21.583" v="211"/>
          <ac:spMkLst>
            <pc:docMk/>
            <pc:sldMk cId="3785883391" sldId="259"/>
            <ac:spMk id="8" creationId="{632B8EC3-6C3D-4310-92FB-DCEC33B0D2C8}"/>
          </ac:spMkLst>
        </pc:spChg>
        <pc:picChg chg="add del mod">
          <ac:chgData name="박상우" userId="a7af36e8-6b1e-4c63-852a-6b1152236d9e" providerId="ADAL" clId="{DAD6056C-6EA9-4F8B-8D3A-9914442D15D4}" dt="2019-06-13T13:20:28.506" v="173"/>
          <ac:picMkLst>
            <pc:docMk/>
            <pc:sldMk cId="3785883391" sldId="259"/>
            <ac:picMk id="4" creationId="{823DA5CE-4CBD-4350-98DF-4B138D67EBE4}"/>
          </ac:picMkLst>
        </pc:picChg>
        <pc:picChg chg="add del mod">
          <ac:chgData name="박상우" userId="a7af36e8-6b1e-4c63-852a-6b1152236d9e" providerId="ADAL" clId="{DAD6056C-6EA9-4F8B-8D3A-9914442D15D4}" dt="2019-06-13T13:20:39.629" v="179"/>
          <ac:picMkLst>
            <pc:docMk/>
            <pc:sldMk cId="3785883391" sldId="259"/>
            <ac:picMk id="5" creationId="{BB1D0CD8-A7D1-486C-809A-077C2B8A042E}"/>
          </ac:picMkLst>
        </pc:picChg>
        <pc:picChg chg="add del mod">
          <ac:chgData name="박상우" userId="a7af36e8-6b1e-4c63-852a-6b1152236d9e" providerId="ADAL" clId="{DAD6056C-6EA9-4F8B-8D3A-9914442D15D4}" dt="2019-06-13T13:20:53.496" v="203" actId="478"/>
          <ac:picMkLst>
            <pc:docMk/>
            <pc:sldMk cId="3785883391" sldId="259"/>
            <ac:picMk id="6" creationId="{0DA5826D-2448-4DF3-ACC6-87A4AC0970F5}"/>
          </ac:picMkLst>
        </pc:picChg>
        <pc:picChg chg="add">
          <ac:chgData name="박상우" userId="a7af36e8-6b1e-4c63-852a-6b1152236d9e" providerId="ADAL" clId="{DAD6056C-6EA9-4F8B-8D3A-9914442D15D4}" dt="2019-06-13T13:21:10.242" v="204"/>
          <ac:picMkLst>
            <pc:docMk/>
            <pc:sldMk cId="3785883391" sldId="259"/>
            <ac:picMk id="9" creationId="{EB42D3E6-68C1-42FF-885C-C75D1C14B7A8}"/>
          </ac:picMkLst>
        </pc:picChg>
        <pc:picChg chg="add mod">
          <ac:chgData name="박상우" userId="a7af36e8-6b1e-4c63-852a-6b1152236d9e" providerId="ADAL" clId="{DAD6056C-6EA9-4F8B-8D3A-9914442D15D4}" dt="2019-06-13T13:21:20.333" v="210"/>
          <ac:picMkLst>
            <pc:docMk/>
            <pc:sldMk cId="3785883391" sldId="259"/>
            <ac:picMk id="10" creationId="{2A8065C4-948F-4072-A4C0-9FCCA2931913}"/>
          </ac:picMkLst>
        </pc:picChg>
        <pc:picChg chg="add mod">
          <ac:chgData name="박상우" userId="a7af36e8-6b1e-4c63-852a-6b1152236d9e" providerId="ADAL" clId="{DAD6056C-6EA9-4F8B-8D3A-9914442D15D4}" dt="2019-06-13T13:21:21.583" v="211"/>
          <ac:picMkLst>
            <pc:docMk/>
            <pc:sldMk cId="3785883391" sldId="259"/>
            <ac:picMk id="11" creationId="{69DF02C8-DD90-44BE-8B0C-8D61684FB5C0}"/>
          </ac:picMkLst>
        </pc:picChg>
      </pc:sldChg>
      <pc:sldChg chg="addSp delSp modSp add del">
        <pc:chgData name="박상우" userId="a7af36e8-6b1e-4c63-852a-6b1152236d9e" providerId="ADAL" clId="{DAD6056C-6EA9-4F8B-8D3A-9914442D15D4}" dt="2019-06-13T13:21:49.530" v="251" actId="2696"/>
        <pc:sldMkLst>
          <pc:docMk/>
          <pc:sldMk cId="81376328" sldId="260"/>
        </pc:sldMkLst>
        <pc:spChg chg="mod">
          <ac:chgData name="박상우" userId="a7af36e8-6b1e-4c63-852a-6b1152236d9e" providerId="ADAL" clId="{DAD6056C-6EA9-4F8B-8D3A-9914442D15D4}" dt="2019-06-13T13:21:47.297" v="249"/>
          <ac:spMkLst>
            <pc:docMk/>
            <pc:sldMk cId="81376328" sldId="260"/>
            <ac:spMk id="2" creationId="{A03DB1F0-50CC-40B9-9317-053FB2D7AC48}"/>
          </ac:spMkLst>
        </pc:spChg>
        <pc:spChg chg="del">
          <ac:chgData name="박상우" userId="a7af36e8-6b1e-4c63-852a-6b1152236d9e" providerId="ADAL" clId="{DAD6056C-6EA9-4F8B-8D3A-9914442D15D4}" dt="2019-06-13T13:21:39.360" v="214"/>
          <ac:spMkLst>
            <pc:docMk/>
            <pc:sldMk cId="81376328" sldId="260"/>
            <ac:spMk id="3" creationId="{440E30EB-6309-4AF2-BB44-C5BA8E4214CE}"/>
          </ac:spMkLst>
        </pc:spChg>
        <pc:picChg chg="add del">
          <ac:chgData name="박상우" userId="a7af36e8-6b1e-4c63-852a-6b1152236d9e" providerId="ADAL" clId="{DAD6056C-6EA9-4F8B-8D3A-9914442D15D4}" dt="2019-06-13T13:21:38.594" v="213"/>
          <ac:picMkLst>
            <pc:docMk/>
            <pc:sldMk cId="81376328" sldId="260"/>
            <ac:picMk id="4" creationId="{A4D671E6-D49A-4F91-8036-24C6C9C5EE56}"/>
          </ac:picMkLst>
        </pc:picChg>
        <pc:picChg chg="add mod">
          <ac:chgData name="박상우" userId="a7af36e8-6b1e-4c63-852a-6b1152236d9e" providerId="ADAL" clId="{DAD6056C-6EA9-4F8B-8D3A-9914442D15D4}" dt="2019-06-13T13:21:39.360" v="214"/>
          <ac:picMkLst>
            <pc:docMk/>
            <pc:sldMk cId="81376328" sldId="260"/>
            <ac:picMk id="5" creationId="{DB21F1F2-8847-45F2-9655-3A26D6885BD0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49:57.866" v="1743" actId="26606"/>
        <pc:sldMkLst>
          <pc:docMk/>
          <pc:sldMk cId="1324314139" sldId="260"/>
        </pc:sldMkLst>
        <pc:spChg chg="mod">
          <ac:chgData name="박상우" userId="a7af36e8-6b1e-4c63-852a-6b1152236d9e" providerId="ADAL" clId="{DAD6056C-6EA9-4F8B-8D3A-9914442D15D4}" dt="2019-06-13T13:49:57.866" v="1743" actId="26606"/>
          <ac:spMkLst>
            <pc:docMk/>
            <pc:sldMk cId="1324314139" sldId="260"/>
            <ac:spMk id="2" creationId="{BDE49148-D3C0-4BD1-AD58-D40B4EA05674}"/>
          </ac:spMkLst>
        </pc:spChg>
        <pc:spChg chg="del mod">
          <ac:chgData name="박상우" userId="a7af36e8-6b1e-4c63-852a-6b1152236d9e" providerId="ADAL" clId="{DAD6056C-6EA9-4F8B-8D3A-9914442D15D4}" dt="2019-06-13T13:49:57.866" v="1743" actId="26606"/>
          <ac:spMkLst>
            <pc:docMk/>
            <pc:sldMk cId="1324314139" sldId="260"/>
            <ac:spMk id="3" creationId="{17677C7C-0BF1-4733-A32B-4B99AD5E7BD5}"/>
          </ac:spMkLst>
        </pc:spChg>
        <pc:spChg chg="add del">
          <ac:chgData name="박상우" userId="a7af36e8-6b1e-4c63-852a-6b1152236d9e" providerId="ADAL" clId="{DAD6056C-6EA9-4F8B-8D3A-9914442D15D4}" dt="2019-06-13T13:23:41.077" v="337"/>
          <ac:spMkLst>
            <pc:docMk/>
            <pc:sldMk cId="1324314139" sldId="260"/>
            <ac:spMk id="4" creationId="{845F89DB-FAAF-4A82-A43F-4748AB5425E1}"/>
          </ac:spMkLst>
        </pc:spChg>
        <pc:graphicFrameChg chg="add">
          <ac:chgData name="박상우" userId="a7af36e8-6b1e-4c63-852a-6b1152236d9e" providerId="ADAL" clId="{DAD6056C-6EA9-4F8B-8D3A-9914442D15D4}" dt="2019-06-13T13:49:57.866" v="1743" actId="26606"/>
          <ac:graphicFrameMkLst>
            <pc:docMk/>
            <pc:sldMk cId="1324314139" sldId="260"/>
            <ac:graphicFrameMk id="5" creationId="{E7E73F9A-9174-401D-9AC6-ECD3EF30E27F}"/>
          </ac:graphicFrameMkLst>
        </pc:graphicFrameChg>
      </pc:sldChg>
      <pc:sldChg chg="addSp delSp modSp add mod setBg">
        <pc:chgData name="박상우" userId="a7af36e8-6b1e-4c63-852a-6b1152236d9e" providerId="ADAL" clId="{DAD6056C-6EA9-4F8B-8D3A-9914442D15D4}" dt="2019-06-13T13:50:12.646" v="1748" actId="26606"/>
        <pc:sldMkLst>
          <pc:docMk/>
          <pc:sldMk cId="2623754920" sldId="261"/>
        </pc:sldMkLst>
        <pc:spChg chg="mod">
          <ac:chgData name="박상우" userId="a7af36e8-6b1e-4c63-852a-6b1152236d9e" providerId="ADAL" clId="{DAD6056C-6EA9-4F8B-8D3A-9914442D15D4}" dt="2019-06-13T13:50:12.646" v="1748" actId="26606"/>
          <ac:spMkLst>
            <pc:docMk/>
            <pc:sldMk cId="2623754920" sldId="261"/>
            <ac:spMk id="2" creationId="{F0161AA5-3CE8-4591-8EDD-43E0B4A83A1A}"/>
          </ac:spMkLst>
        </pc:spChg>
        <pc:spChg chg="add del mod">
          <ac:chgData name="박상우" userId="a7af36e8-6b1e-4c63-852a-6b1152236d9e" providerId="ADAL" clId="{DAD6056C-6EA9-4F8B-8D3A-9914442D15D4}" dt="2019-06-13T13:50:12.646" v="1748" actId="26606"/>
          <ac:spMkLst>
            <pc:docMk/>
            <pc:sldMk cId="2623754920" sldId="261"/>
            <ac:spMk id="3" creationId="{9A4E2473-5E14-461D-8AE3-490BD98E1ADC}"/>
          </ac:spMkLst>
        </pc:spChg>
        <pc:spChg chg="add">
          <ac:chgData name="박상우" userId="a7af36e8-6b1e-4c63-852a-6b1152236d9e" providerId="ADAL" clId="{DAD6056C-6EA9-4F8B-8D3A-9914442D15D4}" dt="2019-06-13T13:50:12.646" v="1748" actId="26606"/>
          <ac:spMkLst>
            <pc:docMk/>
            <pc:sldMk cId="2623754920" sldId="261"/>
            <ac:spMk id="8" creationId="{8D70B121-56F4-4848-B38B-182089D909FA}"/>
          </ac:spMkLst>
        </pc:spChg>
        <pc:spChg chg="add">
          <ac:chgData name="박상우" userId="a7af36e8-6b1e-4c63-852a-6b1152236d9e" providerId="ADAL" clId="{DAD6056C-6EA9-4F8B-8D3A-9914442D15D4}" dt="2019-06-13T13:50:12.646" v="1748" actId="26606"/>
          <ac:spMkLst>
            <pc:docMk/>
            <pc:sldMk cId="2623754920" sldId="261"/>
            <ac:spMk id="9" creationId="{9A4E2473-5E14-461D-8AE3-490BD98E1ADC}"/>
          </ac:spMkLst>
        </pc:spChg>
        <pc:graphicFrameChg chg="add del">
          <ac:chgData name="박상우" userId="a7af36e8-6b1e-4c63-852a-6b1152236d9e" providerId="ADAL" clId="{DAD6056C-6EA9-4F8B-8D3A-9914442D15D4}" dt="2019-06-13T13:50:09.604" v="1745" actId="26606"/>
          <ac:graphicFrameMkLst>
            <pc:docMk/>
            <pc:sldMk cId="2623754920" sldId="261"/>
            <ac:graphicFrameMk id="5" creationId="{FFEB6E22-D93D-47FA-A302-C26B8E9CF1DE}"/>
          </ac:graphicFrameMkLst>
        </pc:graphicFrameChg>
        <pc:graphicFrameChg chg="add del">
          <ac:chgData name="박상우" userId="a7af36e8-6b1e-4c63-852a-6b1152236d9e" providerId="ADAL" clId="{DAD6056C-6EA9-4F8B-8D3A-9914442D15D4}" dt="2019-06-13T13:50:12.630" v="1747" actId="26606"/>
          <ac:graphicFrameMkLst>
            <pc:docMk/>
            <pc:sldMk cId="2623754920" sldId="261"/>
            <ac:graphicFrameMk id="7" creationId="{B8D99135-439F-4562-BAE0-5A31208943A1}"/>
          </ac:graphicFrameMkLst>
        </pc:graphicFrameChg>
        <pc:cxnChg chg="add">
          <ac:chgData name="박상우" userId="a7af36e8-6b1e-4c63-852a-6b1152236d9e" providerId="ADAL" clId="{DAD6056C-6EA9-4F8B-8D3A-9914442D15D4}" dt="2019-06-13T13:50:12.646" v="1748" actId="26606"/>
          <ac:cxnSpMkLst>
            <pc:docMk/>
            <pc:sldMk cId="2623754920" sldId="261"/>
            <ac:cxnSpMk id="10" creationId="{2D72A2C9-F3CA-4216-8BAD-FA4C970C3C4E}"/>
          </ac:cxnSpMkLst>
        </pc:cxnChg>
      </pc:sldChg>
      <pc:sldChg chg="addSp delSp modSp add mod setBg">
        <pc:chgData name="박상우" userId="a7af36e8-6b1e-4c63-852a-6b1152236d9e" providerId="ADAL" clId="{DAD6056C-6EA9-4F8B-8D3A-9914442D15D4}" dt="2019-06-13T13:50:43.093" v="1754" actId="26606"/>
        <pc:sldMkLst>
          <pc:docMk/>
          <pc:sldMk cId="1479644174" sldId="262"/>
        </pc:sldMkLst>
        <pc:spChg chg="mod">
          <ac:chgData name="박상우" userId="a7af36e8-6b1e-4c63-852a-6b1152236d9e" providerId="ADAL" clId="{DAD6056C-6EA9-4F8B-8D3A-9914442D15D4}" dt="2019-06-13T13:50:43.093" v="1754" actId="26606"/>
          <ac:spMkLst>
            <pc:docMk/>
            <pc:sldMk cId="1479644174" sldId="262"/>
            <ac:spMk id="2" creationId="{C61665E0-B284-4C9C-BCEA-E855F8221E33}"/>
          </ac:spMkLst>
        </pc:spChg>
        <pc:spChg chg="del">
          <ac:chgData name="박상우" userId="a7af36e8-6b1e-4c63-852a-6b1152236d9e" providerId="ADAL" clId="{DAD6056C-6EA9-4F8B-8D3A-9914442D15D4}" dt="2019-06-13T13:27:49.386" v="497"/>
          <ac:spMkLst>
            <pc:docMk/>
            <pc:sldMk cId="1479644174" sldId="262"/>
            <ac:spMk id="3" creationId="{FF6C7B1A-B7D6-46B8-9D40-61BB9139F1D8}"/>
          </ac:spMkLst>
        </pc:spChg>
        <pc:spChg chg="add del">
          <ac:chgData name="박상우" userId="a7af36e8-6b1e-4c63-852a-6b1152236d9e" providerId="ADAL" clId="{DAD6056C-6EA9-4F8B-8D3A-9914442D15D4}" dt="2019-06-13T13:50:39.499" v="1751" actId="26606"/>
          <ac:spMkLst>
            <pc:docMk/>
            <pc:sldMk cId="1479644174" sldId="262"/>
            <ac:spMk id="9" creationId="{6753252F-4873-4F63-801D-CC719279A7D5}"/>
          </ac:spMkLst>
        </pc:spChg>
        <pc:spChg chg="add del">
          <ac:chgData name="박상우" userId="a7af36e8-6b1e-4c63-852a-6b1152236d9e" providerId="ADAL" clId="{DAD6056C-6EA9-4F8B-8D3A-9914442D15D4}" dt="2019-06-13T13:50:39.499" v="1751" actId="26606"/>
          <ac:spMkLst>
            <pc:docMk/>
            <pc:sldMk cId="1479644174" sldId="262"/>
            <ac:spMk id="11" creationId="{047C8CCB-F95D-4249-92DD-651249D3535A}"/>
          </ac:spMkLst>
        </pc:spChg>
        <pc:spChg chg="add del">
          <ac:chgData name="박상우" userId="a7af36e8-6b1e-4c63-852a-6b1152236d9e" providerId="ADAL" clId="{DAD6056C-6EA9-4F8B-8D3A-9914442D15D4}" dt="2019-06-13T13:50:43.046" v="1753" actId="26606"/>
          <ac:spMkLst>
            <pc:docMk/>
            <pc:sldMk cId="1479644174" sldId="262"/>
            <ac:spMk id="13" creationId="{A4AC5506-6312-4701-8D3C-40187889A947}"/>
          </ac:spMkLst>
        </pc:spChg>
        <pc:spChg chg="add">
          <ac:chgData name="박상우" userId="a7af36e8-6b1e-4c63-852a-6b1152236d9e" providerId="ADAL" clId="{DAD6056C-6EA9-4F8B-8D3A-9914442D15D4}" dt="2019-06-13T13:50:43.093" v="1754" actId="26606"/>
          <ac:spMkLst>
            <pc:docMk/>
            <pc:sldMk cId="1479644174" sldId="262"/>
            <ac:spMk id="15" creationId="{6753252F-4873-4F63-801D-CC719279A7D5}"/>
          </ac:spMkLst>
        </pc:spChg>
        <pc:spChg chg="add">
          <ac:chgData name="박상우" userId="a7af36e8-6b1e-4c63-852a-6b1152236d9e" providerId="ADAL" clId="{DAD6056C-6EA9-4F8B-8D3A-9914442D15D4}" dt="2019-06-13T13:50:43.093" v="1754" actId="26606"/>
          <ac:spMkLst>
            <pc:docMk/>
            <pc:sldMk cId="1479644174" sldId="262"/>
            <ac:spMk id="16" creationId="{047C8CCB-F95D-4249-92DD-651249D3535A}"/>
          </ac:spMkLst>
        </pc:spChg>
        <pc:picChg chg="add mod">
          <ac:chgData name="박상우" userId="a7af36e8-6b1e-4c63-852a-6b1152236d9e" providerId="ADAL" clId="{DAD6056C-6EA9-4F8B-8D3A-9914442D15D4}" dt="2019-06-13T13:50:43.093" v="1754" actId="26606"/>
          <ac:picMkLst>
            <pc:docMk/>
            <pc:sldMk cId="1479644174" sldId="262"/>
            <ac:picMk id="4" creationId="{9D204CE2-E87F-4993-AB11-25F1993FF050}"/>
          </ac:picMkLst>
        </pc:picChg>
      </pc:sldChg>
      <pc:sldChg chg="addSp delSp modSp add mod ord setBg">
        <pc:chgData name="박상우" userId="a7af36e8-6b1e-4c63-852a-6b1152236d9e" providerId="ADAL" clId="{DAD6056C-6EA9-4F8B-8D3A-9914442D15D4}" dt="2019-06-13T13:50:25.377" v="1749" actId="26606"/>
        <pc:sldMkLst>
          <pc:docMk/>
          <pc:sldMk cId="585863242" sldId="263"/>
        </pc:sldMkLst>
        <pc:spChg chg="mod">
          <ac:chgData name="박상우" userId="a7af36e8-6b1e-4c63-852a-6b1152236d9e" providerId="ADAL" clId="{DAD6056C-6EA9-4F8B-8D3A-9914442D15D4}" dt="2019-06-13T13:50:25.377" v="1749" actId="26606"/>
          <ac:spMkLst>
            <pc:docMk/>
            <pc:sldMk cId="585863242" sldId="263"/>
            <ac:spMk id="2" creationId="{6ED14557-003E-4B3A-A7AB-5AB4048FB29F}"/>
          </ac:spMkLst>
        </pc:spChg>
        <pc:spChg chg="del">
          <ac:chgData name="박상우" userId="a7af36e8-6b1e-4c63-852a-6b1152236d9e" providerId="ADAL" clId="{DAD6056C-6EA9-4F8B-8D3A-9914442D15D4}" dt="2019-06-13T13:28:19.525" v="536"/>
          <ac:spMkLst>
            <pc:docMk/>
            <pc:sldMk cId="585863242" sldId="263"/>
            <ac:spMk id="3" creationId="{63AC08B3-559A-4E92-8E18-84EB0BE74E2F}"/>
          </ac:spMkLst>
        </pc:spChg>
        <pc:spChg chg="add">
          <ac:chgData name="박상우" userId="a7af36e8-6b1e-4c63-852a-6b1152236d9e" providerId="ADAL" clId="{DAD6056C-6EA9-4F8B-8D3A-9914442D15D4}" dt="2019-06-13T13:50:25.377" v="1749" actId="26606"/>
          <ac:spMkLst>
            <pc:docMk/>
            <pc:sldMk cId="585863242" sldId="263"/>
            <ac:spMk id="9" creationId="{A5711A0E-A428-4ED1-96CB-33D69FD842E4}"/>
          </ac:spMkLst>
        </pc:spChg>
        <pc:graphicFrameChg chg="add mod modGraphic">
          <ac:chgData name="박상우" userId="a7af36e8-6b1e-4c63-852a-6b1152236d9e" providerId="ADAL" clId="{DAD6056C-6EA9-4F8B-8D3A-9914442D15D4}" dt="2019-06-13T13:50:25.377" v="1749" actId="26606"/>
          <ac:graphicFrameMkLst>
            <pc:docMk/>
            <pc:sldMk cId="585863242" sldId="263"/>
            <ac:graphicFrameMk id="4" creationId="{C1F8EFEE-1D15-4612-A4E4-83AC9787B6FD}"/>
          </ac:graphicFrameMkLst>
        </pc:graphicFrameChg>
      </pc:sldChg>
      <pc:sldChg chg="addSp delSp modSp add mod setBg">
        <pc:chgData name="박상우" userId="a7af36e8-6b1e-4c63-852a-6b1152236d9e" providerId="ADAL" clId="{DAD6056C-6EA9-4F8B-8D3A-9914442D15D4}" dt="2019-06-13T13:50:55.825" v="1756" actId="26606"/>
        <pc:sldMkLst>
          <pc:docMk/>
          <pc:sldMk cId="1500657158" sldId="264"/>
        </pc:sldMkLst>
        <pc:spChg chg="mod">
          <ac:chgData name="박상우" userId="a7af36e8-6b1e-4c63-852a-6b1152236d9e" providerId="ADAL" clId="{DAD6056C-6EA9-4F8B-8D3A-9914442D15D4}" dt="2019-06-13T13:50:55.825" v="1756" actId="26606"/>
          <ac:spMkLst>
            <pc:docMk/>
            <pc:sldMk cId="1500657158" sldId="264"/>
            <ac:spMk id="2" creationId="{8F63FA19-9D63-44B6-934D-6D286144C22A}"/>
          </ac:spMkLst>
        </pc:spChg>
        <pc:spChg chg="del">
          <ac:chgData name="박상우" userId="a7af36e8-6b1e-4c63-852a-6b1152236d9e" providerId="ADAL" clId="{DAD6056C-6EA9-4F8B-8D3A-9914442D15D4}" dt="2019-06-13T13:31:23.876" v="587"/>
          <ac:spMkLst>
            <pc:docMk/>
            <pc:sldMk cId="1500657158" sldId="264"/>
            <ac:spMk id="3" creationId="{BF824832-412D-4C68-B126-F4FEBD0D27A5}"/>
          </ac:spMkLst>
        </pc:spChg>
        <pc:spChg chg="add del mod">
          <ac:chgData name="박상우" userId="a7af36e8-6b1e-4c63-852a-6b1152236d9e" providerId="ADAL" clId="{DAD6056C-6EA9-4F8B-8D3A-9914442D15D4}" dt="2019-06-13T13:31:37.529" v="591"/>
          <ac:spMkLst>
            <pc:docMk/>
            <pc:sldMk cId="1500657158" sldId="264"/>
            <ac:spMk id="6" creationId="{F4AC0855-D69A-45A9-B487-F8B4AF9C1285}"/>
          </ac:spMkLst>
        </pc:spChg>
        <pc:spChg chg="add">
          <ac:chgData name="박상우" userId="a7af36e8-6b1e-4c63-852a-6b1152236d9e" providerId="ADAL" clId="{DAD6056C-6EA9-4F8B-8D3A-9914442D15D4}" dt="2019-06-13T13:50:55.825" v="1756" actId="26606"/>
          <ac:spMkLst>
            <pc:docMk/>
            <pc:sldMk cId="1500657158" sldId="264"/>
            <ac:spMk id="12" creationId="{A5711A0E-A428-4ED1-96CB-33D69FD842E4}"/>
          </ac:spMkLst>
        </pc:spChg>
        <pc:graphicFrameChg chg="add del mod modGraphic">
          <ac:chgData name="박상우" userId="a7af36e8-6b1e-4c63-852a-6b1152236d9e" providerId="ADAL" clId="{DAD6056C-6EA9-4F8B-8D3A-9914442D15D4}" dt="2019-06-13T13:31:31.452" v="590" actId="478"/>
          <ac:graphicFrameMkLst>
            <pc:docMk/>
            <pc:sldMk cId="1500657158" sldId="264"/>
            <ac:graphicFrameMk id="4" creationId="{102D44D7-5B12-426C-84DB-2DEBEE6A30BD}"/>
          </ac:graphicFrameMkLst>
        </pc:graphicFrameChg>
        <pc:graphicFrameChg chg="add mod modGraphic">
          <ac:chgData name="박상우" userId="a7af36e8-6b1e-4c63-852a-6b1152236d9e" providerId="ADAL" clId="{DAD6056C-6EA9-4F8B-8D3A-9914442D15D4}" dt="2019-06-13T13:50:55.825" v="1756" actId="26606"/>
          <ac:graphicFrameMkLst>
            <pc:docMk/>
            <pc:sldMk cId="1500657158" sldId="264"/>
            <ac:graphicFrameMk id="7" creationId="{90DF87B5-E7BA-43FB-9B53-25F81EB1D8F4}"/>
          </ac:graphicFrameMkLst>
        </pc:graphicFrameChg>
      </pc:sldChg>
      <pc:sldChg chg="addSp delSp modSp add mod ord setBg">
        <pc:chgData name="박상우" userId="a7af36e8-6b1e-4c63-852a-6b1152236d9e" providerId="ADAL" clId="{DAD6056C-6EA9-4F8B-8D3A-9914442D15D4}" dt="2019-06-13T13:50:49.967" v="1755" actId="26606"/>
        <pc:sldMkLst>
          <pc:docMk/>
          <pc:sldMk cId="353490980" sldId="265"/>
        </pc:sldMkLst>
        <pc:spChg chg="mod">
          <ac:chgData name="박상우" userId="a7af36e8-6b1e-4c63-852a-6b1152236d9e" providerId="ADAL" clId="{DAD6056C-6EA9-4F8B-8D3A-9914442D15D4}" dt="2019-06-13T13:50:49.967" v="1755" actId="26606"/>
          <ac:spMkLst>
            <pc:docMk/>
            <pc:sldMk cId="353490980" sldId="265"/>
            <ac:spMk id="2" creationId="{A3D1355F-4832-4363-BEA1-FB0B2975403D}"/>
          </ac:spMkLst>
        </pc:spChg>
        <pc:spChg chg="del">
          <ac:chgData name="박상우" userId="a7af36e8-6b1e-4c63-852a-6b1152236d9e" providerId="ADAL" clId="{DAD6056C-6EA9-4F8B-8D3A-9914442D15D4}" dt="2019-06-13T13:30:54.404" v="561"/>
          <ac:spMkLst>
            <pc:docMk/>
            <pc:sldMk cId="353490980" sldId="265"/>
            <ac:spMk id="3" creationId="{05DB82E2-2397-4172-BF47-00379AF28620}"/>
          </ac:spMkLst>
        </pc:spChg>
        <pc:spChg chg="add">
          <ac:chgData name="박상우" userId="a7af36e8-6b1e-4c63-852a-6b1152236d9e" providerId="ADAL" clId="{DAD6056C-6EA9-4F8B-8D3A-9914442D15D4}" dt="2019-06-13T13:50:49.967" v="1755" actId="26606"/>
          <ac:spMkLst>
            <pc:docMk/>
            <pc:sldMk cId="353490980" sldId="265"/>
            <ac:spMk id="9" creationId="{6753252F-4873-4F63-801D-CC719279A7D5}"/>
          </ac:spMkLst>
        </pc:spChg>
        <pc:spChg chg="add">
          <ac:chgData name="박상우" userId="a7af36e8-6b1e-4c63-852a-6b1152236d9e" providerId="ADAL" clId="{DAD6056C-6EA9-4F8B-8D3A-9914442D15D4}" dt="2019-06-13T13:50:49.967" v="1755" actId="26606"/>
          <ac:spMkLst>
            <pc:docMk/>
            <pc:sldMk cId="353490980" sldId="265"/>
            <ac:spMk id="11" creationId="{047C8CCB-F95D-4249-92DD-651249D3535A}"/>
          </ac:spMkLst>
        </pc:spChg>
        <pc:picChg chg="add mod">
          <ac:chgData name="박상우" userId="a7af36e8-6b1e-4c63-852a-6b1152236d9e" providerId="ADAL" clId="{DAD6056C-6EA9-4F8B-8D3A-9914442D15D4}" dt="2019-06-13T13:50:49.967" v="1755" actId="26606"/>
          <ac:picMkLst>
            <pc:docMk/>
            <pc:sldMk cId="353490980" sldId="265"/>
            <ac:picMk id="4" creationId="{604C00E7-03F6-4F49-9C5C-802AC5F5C136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51:01.683" v="1757" actId="26606"/>
        <pc:sldMkLst>
          <pc:docMk/>
          <pc:sldMk cId="2305891173" sldId="266"/>
        </pc:sldMkLst>
        <pc:spChg chg="mod">
          <ac:chgData name="박상우" userId="a7af36e8-6b1e-4c63-852a-6b1152236d9e" providerId="ADAL" clId="{DAD6056C-6EA9-4F8B-8D3A-9914442D15D4}" dt="2019-06-13T13:51:01.683" v="1757" actId="26606"/>
          <ac:spMkLst>
            <pc:docMk/>
            <pc:sldMk cId="2305891173" sldId="266"/>
            <ac:spMk id="2" creationId="{A4443CE7-D23D-42F7-AAC6-2375A3A6EBE4}"/>
          </ac:spMkLst>
        </pc:spChg>
        <pc:spChg chg="del">
          <ac:chgData name="박상우" userId="a7af36e8-6b1e-4c63-852a-6b1152236d9e" providerId="ADAL" clId="{DAD6056C-6EA9-4F8B-8D3A-9914442D15D4}" dt="2019-06-13T13:32:53.835" v="652"/>
          <ac:spMkLst>
            <pc:docMk/>
            <pc:sldMk cId="2305891173" sldId="266"/>
            <ac:spMk id="3" creationId="{4EFB4AA7-FE9D-4915-8D6E-4A9DA7D2801E}"/>
          </ac:spMkLst>
        </pc:spChg>
        <pc:spChg chg="add">
          <ac:chgData name="박상우" userId="a7af36e8-6b1e-4c63-852a-6b1152236d9e" providerId="ADAL" clId="{DAD6056C-6EA9-4F8B-8D3A-9914442D15D4}" dt="2019-06-13T13:51:01.683" v="1757" actId="26606"/>
          <ac:spMkLst>
            <pc:docMk/>
            <pc:sldMk cId="2305891173" sldId="266"/>
            <ac:spMk id="9" creationId="{A5711A0E-A428-4ED1-96CB-33D69FD842E4}"/>
          </ac:spMkLst>
        </pc:spChg>
        <pc:graphicFrameChg chg="add mod modGraphic">
          <ac:chgData name="박상우" userId="a7af36e8-6b1e-4c63-852a-6b1152236d9e" providerId="ADAL" clId="{DAD6056C-6EA9-4F8B-8D3A-9914442D15D4}" dt="2019-06-13T13:51:01.683" v="1757" actId="26606"/>
          <ac:graphicFrameMkLst>
            <pc:docMk/>
            <pc:sldMk cId="2305891173" sldId="266"/>
            <ac:graphicFrameMk id="4" creationId="{73EEBCC7-B040-4075-B7FA-4B06B434A3ED}"/>
          </ac:graphicFrameMkLst>
        </pc:graphicFrameChg>
      </pc:sldChg>
      <pc:sldChg chg="addSp delSp modSp add mod setBg">
        <pc:chgData name="박상우" userId="a7af36e8-6b1e-4c63-852a-6b1152236d9e" providerId="ADAL" clId="{DAD6056C-6EA9-4F8B-8D3A-9914442D15D4}" dt="2019-06-13T13:51:33.454" v="1769" actId="26606"/>
        <pc:sldMkLst>
          <pc:docMk/>
          <pc:sldMk cId="1340778169" sldId="267"/>
        </pc:sldMkLst>
        <pc:spChg chg="mod">
          <ac:chgData name="박상우" userId="a7af36e8-6b1e-4c63-852a-6b1152236d9e" providerId="ADAL" clId="{DAD6056C-6EA9-4F8B-8D3A-9914442D15D4}" dt="2019-06-13T13:51:33.454" v="1769" actId="26606"/>
          <ac:spMkLst>
            <pc:docMk/>
            <pc:sldMk cId="1340778169" sldId="267"/>
            <ac:spMk id="2" creationId="{DACD544E-CDA7-418F-B445-DD064B0D6618}"/>
          </ac:spMkLst>
        </pc:spChg>
        <pc:spChg chg="del">
          <ac:chgData name="박상우" userId="a7af36e8-6b1e-4c63-852a-6b1152236d9e" providerId="ADAL" clId="{DAD6056C-6EA9-4F8B-8D3A-9914442D15D4}" dt="2019-06-13T13:37:33.382" v="714"/>
          <ac:spMkLst>
            <pc:docMk/>
            <pc:sldMk cId="1340778169" sldId="267"/>
            <ac:spMk id="3" creationId="{AF055D30-A338-407F-B9DC-FBAB62B513E0}"/>
          </ac:spMkLst>
        </pc:spChg>
        <pc:spChg chg="add del mod">
          <ac:chgData name="박상우" userId="a7af36e8-6b1e-4c63-852a-6b1152236d9e" providerId="ADAL" clId="{DAD6056C-6EA9-4F8B-8D3A-9914442D15D4}" dt="2019-06-13T13:38:10.779" v="744"/>
          <ac:spMkLst>
            <pc:docMk/>
            <pc:sldMk cId="1340778169" sldId="267"/>
            <ac:spMk id="6" creationId="{841139AE-307E-4C06-8718-9E1259BBCD8D}"/>
          </ac:spMkLst>
        </pc:spChg>
        <pc:spChg chg="add del mod">
          <ac:chgData name="박상우" userId="a7af36e8-6b1e-4c63-852a-6b1152236d9e" providerId="ADAL" clId="{DAD6056C-6EA9-4F8B-8D3A-9914442D15D4}" dt="2019-06-13T13:38:10.779" v="744"/>
          <ac:spMkLst>
            <pc:docMk/>
            <pc:sldMk cId="1340778169" sldId="267"/>
            <ac:spMk id="7" creationId="{56348633-30A6-4D99-91EA-35578AAD9F82}"/>
          </ac:spMkLst>
        </pc:spChg>
        <pc:spChg chg="add mod ord">
          <ac:chgData name="박상우" userId="a7af36e8-6b1e-4c63-852a-6b1152236d9e" providerId="ADAL" clId="{DAD6056C-6EA9-4F8B-8D3A-9914442D15D4}" dt="2019-06-13T13:51:33.454" v="1769" actId="26606"/>
          <ac:spMkLst>
            <pc:docMk/>
            <pc:sldMk cId="1340778169" sldId="267"/>
            <ac:spMk id="8" creationId="{ECA4927F-C2C6-4106-9BA3-BDCA28DB706F}"/>
          </ac:spMkLst>
        </pc:spChg>
        <pc:spChg chg="add del">
          <ac:chgData name="박상우" userId="a7af36e8-6b1e-4c63-852a-6b1152236d9e" providerId="ADAL" clId="{DAD6056C-6EA9-4F8B-8D3A-9914442D15D4}" dt="2019-06-13T13:51:21.207" v="1767" actId="26606"/>
          <ac:spMkLst>
            <pc:docMk/>
            <pc:sldMk cId="1340778169" sldId="267"/>
            <ac:spMk id="13" creationId="{867D4867-5BA7-4462-B2F6-A23F4A622AA7}"/>
          </ac:spMkLst>
        </pc:spChg>
        <pc:spChg chg="add del">
          <ac:chgData name="박상우" userId="a7af36e8-6b1e-4c63-852a-6b1152236d9e" providerId="ADAL" clId="{DAD6056C-6EA9-4F8B-8D3A-9914442D15D4}" dt="2019-06-13T13:51:19.364" v="1764" actId="26606"/>
          <ac:spMkLst>
            <pc:docMk/>
            <pc:sldMk cId="1340778169" sldId="267"/>
            <ac:spMk id="18" creationId="{42A5316D-ED2F-4F89-B4B4-8D9240B1A348}"/>
          </ac:spMkLst>
        </pc:spChg>
        <pc:spChg chg="add del">
          <ac:chgData name="박상우" userId="a7af36e8-6b1e-4c63-852a-6b1152236d9e" providerId="ADAL" clId="{DAD6056C-6EA9-4F8B-8D3A-9914442D15D4}" dt="2019-06-13T13:51:21.191" v="1766" actId="26606"/>
          <ac:spMkLst>
            <pc:docMk/>
            <pc:sldMk cId="1340778169" sldId="267"/>
            <ac:spMk id="20" creationId="{867D4867-5BA7-4462-B2F6-A23F4A622AA7}"/>
          </ac:spMkLst>
        </pc:spChg>
        <pc:spChg chg="add del">
          <ac:chgData name="박상우" userId="a7af36e8-6b1e-4c63-852a-6b1152236d9e" providerId="ADAL" clId="{DAD6056C-6EA9-4F8B-8D3A-9914442D15D4}" dt="2019-06-13T13:51:33.454" v="1769" actId="26606"/>
          <ac:spMkLst>
            <pc:docMk/>
            <pc:sldMk cId="1340778169" sldId="267"/>
            <ac:spMk id="22" creationId="{A9616D99-AEFB-4C95-84EF-5DEC698D92A7}"/>
          </ac:spMkLst>
        </pc:spChg>
        <pc:spChg chg="add del">
          <ac:chgData name="박상우" userId="a7af36e8-6b1e-4c63-852a-6b1152236d9e" providerId="ADAL" clId="{DAD6056C-6EA9-4F8B-8D3A-9914442D15D4}" dt="2019-06-13T13:51:33.454" v="1769" actId="26606"/>
          <ac:spMkLst>
            <pc:docMk/>
            <pc:sldMk cId="1340778169" sldId="267"/>
            <ac:spMk id="23" creationId="{D0F97023-F626-4FC5-8C2D-753B5C7F4606}"/>
          </ac:spMkLst>
        </pc:spChg>
        <pc:spChg chg="add">
          <ac:chgData name="박상우" userId="a7af36e8-6b1e-4c63-852a-6b1152236d9e" providerId="ADAL" clId="{DAD6056C-6EA9-4F8B-8D3A-9914442D15D4}" dt="2019-06-13T13:51:33.454" v="1769" actId="26606"/>
          <ac:spMkLst>
            <pc:docMk/>
            <pc:sldMk cId="1340778169" sldId="267"/>
            <ac:spMk id="28" creationId="{867D4867-5BA7-4462-B2F6-A23F4A622AA7}"/>
          </ac:spMkLst>
        </pc:spChg>
        <pc:picChg chg="add mod ord">
          <ac:chgData name="박상우" userId="a7af36e8-6b1e-4c63-852a-6b1152236d9e" providerId="ADAL" clId="{DAD6056C-6EA9-4F8B-8D3A-9914442D15D4}" dt="2019-06-13T13:51:33.454" v="1769" actId="26606"/>
          <ac:picMkLst>
            <pc:docMk/>
            <pc:sldMk cId="1340778169" sldId="267"/>
            <ac:picMk id="4" creationId="{E51C6D61-D978-457B-A923-AC6F4B3635C0}"/>
          </ac:picMkLst>
        </pc:picChg>
        <pc:picChg chg="add del mod">
          <ac:chgData name="박상우" userId="a7af36e8-6b1e-4c63-852a-6b1152236d9e" providerId="ADAL" clId="{DAD6056C-6EA9-4F8B-8D3A-9914442D15D4}" dt="2019-06-13T13:37:42.178" v="718" actId="478"/>
          <ac:picMkLst>
            <pc:docMk/>
            <pc:sldMk cId="1340778169" sldId="267"/>
            <ac:picMk id="5" creationId="{2C8B27CF-1F90-44B3-84F8-0706B71A79CC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51:51.434" v="1774" actId="26606"/>
        <pc:sldMkLst>
          <pc:docMk/>
          <pc:sldMk cId="100577169" sldId="268"/>
        </pc:sldMkLst>
        <pc:spChg chg="del">
          <ac:chgData name="박상우" userId="a7af36e8-6b1e-4c63-852a-6b1152236d9e" providerId="ADAL" clId="{DAD6056C-6EA9-4F8B-8D3A-9914442D15D4}" dt="2019-06-13T13:38:21.058" v="746"/>
          <ac:spMkLst>
            <pc:docMk/>
            <pc:sldMk cId="100577169" sldId="268"/>
            <ac:spMk id="2" creationId="{23EDC1FF-4738-4DB8-AB7F-FA4E1824DDC6}"/>
          </ac:spMkLst>
        </pc:spChg>
        <pc:spChg chg="del">
          <ac:chgData name="박상우" userId="a7af36e8-6b1e-4c63-852a-6b1152236d9e" providerId="ADAL" clId="{DAD6056C-6EA9-4F8B-8D3A-9914442D15D4}" dt="2019-06-13T13:37:49.717" v="723"/>
          <ac:spMkLst>
            <pc:docMk/>
            <pc:sldMk cId="100577169" sldId="268"/>
            <ac:spMk id="3" creationId="{3E938876-BF98-47AF-9809-E5B035FE47ED}"/>
          </ac:spMkLst>
        </pc:spChg>
        <pc:spChg chg="add mod">
          <ac:chgData name="박상우" userId="a7af36e8-6b1e-4c63-852a-6b1152236d9e" providerId="ADAL" clId="{DAD6056C-6EA9-4F8B-8D3A-9914442D15D4}" dt="2019-06-13T13:51:51.434" v="1773" actId="26606"/>
          <ac:spMkLst>
            <pc:docMk/>
            <pc:sldMk cId="100577169" sldId="268"/>
            <ac:spMk id="5" creationId="{3DBE53B7-FC65-40D9-BAC8-699F04C12FC3}"/>
          </ac:spMkLst>
        </pc:spChg>
        <pc:spChg chg="add mod ord">
          <ac:chgData name="박상우" userId="a7af36e8-6b1e-4c63-852a-6b1152236d9e" providerId="ADAL" clId="{DAD6056C-6EA9-4F8B-8D3A-9914442D15D4}" dt="2019-06-13T13:51:51.434" v="1773" actId="26606"/>
          <ac:spMkLst>
            <pc:docMk/>
            <pc:sldMk cId="100577169" sldId="268"/>
            <ac:spMk id="6" creationId="{C3150373-9E14-432C-8821-0328515123FD}"/>
          </ac:spMkLst>
        </pc:spChg>
        <pc:spChg chg="add del">
          <ac:chgData name="박상우" userId="a7af36e8-6b1e-4c63-852a-6b1152236d9e" providerId="ADAL" clId="{DAD6056C-6EA9-4F8B-8D3A-9914442D15D4}" dt="2019-06-13T13:51:11.930" v="1760" actId="26606"/>
          <ac:spMkLst>
            <pc:docMk/>
            <pc:sldMk cId="100577169" sldId="268"/>
            <ac:spMk id="11" creationId="{867D4867-5BA7-4462-B2F6-A23F4A622AA7}"/>
          </ac:spMkLst>
        </pc:spChg>
        <pc:spChg chg="add del">
          <ac:chgData name="박상우" userId="a7af36e8-6b1e-4c63-852a-6b1152236d9e" providerId="ADAL" clId="{DAD6056C-6EA9-4F8B-8D3A-9914442D15D4}" dt="2019-06-13T13:51:37.156" v="1770" actId="26606"/>
          <ac:spMkLst>
            <pc:docMk/>
            <pc:sldMk cId="100577169" sldId="268"/>
            <ac:spMk id="13" creationId="{42A5316D-ED2F-4F89-B4B4-8D9240B1A348}"/>
          </ac:spMkLst>
        </pc:spChg>
        <pc:spChg chg="add del">
          <ac:chgData name="박상우" userId="a7af36e8-6b1e-4c63-852a-6b1152236d9e" providerId="ADAL" clId="{DAD6056C-6EA9-4F8B-8D3A-9914442D15D4}" dt="2019-06-13T13:51:51.434" v="1774" actId="26606"/>
          <ac:spMkLst>
            <pc:docMk/>
            <pc:sldMk cId="100577169" sldId="268"/>
            <ac:spMk id="18" creationId="{867D4867-5BA7-4462-B2F6-A23F4A622AA7}"/>
          </ac:spMkLst>
        </pc:spChg>
        <pc:spChg chg="add del">
          <ac:chgData name="박상우" userId="a7af36e8-6b1e-4c63-852a-6b1152236d9e" providerId="ADAL" clId="{DAD6056C-6EA9-4F8B-8D3A-9914442D15D4}" dt="2019-06-13T13:51:51.434" v="1773" actId="26606"/>
          <ac:spMkLst>
            <pc:docMk/>
            <pc:sldMk cId="100577169" sldId="268"/>
            <ac:spMk id="23" creationId="{867D4867-5BA7-4462-B2F6-A23F4A622AA7}"/>
          </ac:spMkLst>
        </pc:spChg>
        <pc:spChg chg="add">
          <ac:chgData name="박상우" userId="a7af36e8-6b1e-4c63-852a-6b1152236d9e" providerId="ADAL" clId="{DAD6056C-6EA9-4F8B-8D3A-9914442D15D4}" dt="2019-06-13T13:51:51.434" v="1774" actId="26606"/>
          <ac:spMkLst>
            <pc:docMk/>
            <pc:sldMk cId="100577169" sldId="268"/>
            <ac:spMk id="25" creationId="{867D4867-5BA7-4462-B2F6-A23F4A622AA7}"/>
          </ac:spMkLst>
        </pc:spChg>
        <pc:picChg chg="add mod ord">
          <ac:chgData name="박상우" userId="a7af36e8-6b1e-4c63-852a-6b1152236d9e" providerId="ADAL" clId="{DAD6056C-6EA9-4F8B-8D3A-9914442D15D4}" dt="2019-06-13T13:51:51.434" v="1773" actId="26606"/>
          <ac:picMkLst>
            <pc:docMk/>
            <pc:sldMk cId="100577169" sldId="268"/>
            <ac:picMk id="4" creationId="{42EF7639-D900-424A-B3E4-F867F9510CF8}"/>
          </ac:picMkLst>
        </pc:picChg>
        <pc:picChg chg="add del mod">
          <ac:chgData name="박상우" userId="a7af36e8-6b1e-4c63-852a-6b1152236d9e" providerId="ADAL" clId="{DAD6056C-6EA9-4F8B-8D3A-9914442D15D4}" dt="2019-06-13T13:45:18.117" v="1235"/>
          <ac:picMkLst>
            <pc:docMk/>
            <pc:sldMk cId="100577169" sldId="268"/>
            <ac:picMk id="7" creationId="{812DABCC-5A7B-47C3-AB75-AD34B3F0D7A0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4:13:09.390" v="1800" actId="26606"/>
        <pc:sldMkLst>
          <pc:docMk/>
          <pc:sldMk cId="3115616448" sldId="269"/>
        </pc:sldMkLst>
        <pc:spChg chg="del">
          <ac:chgData name="박상우" userId="a7af36e8-6b1e-4c63-852a-6b1152236d9e" providerId="ADAL" clId="{DAD6056C-6EA9-4F8B-8D3A-9914442D15D4}" dt="2019-06-13T13:38:23.760" v="747"/>
          <ac:spMkLst>
            <pc:docMk/>
            <pc:sldMk cId="3115616448" sldId="269"/>
            <ac:spMk id="2" creationId="{17C8F0D2-11B6-497A-B0D5-ECD2A3D985ED}"/>
          </ac:spMkLst>
        </pc:spChg>
        <pc:spChg chg="add del mod">
          <ac:chgData name="박상우" userId="a7af36e8-6b1e-4c63-852a-6b1152236d9e" providerId="ADAL" clId="{DAD6056C-6EA9-4F8B-8D3A-9914442D15D4}" dt="2019-06-13T14:13:02.741" v="1798"/>
          <ac:spMkLst>
            <pc:docMk/>
            <pc:sldMk cId="3115616448" sldId="269"/>
            <ac:spMk id="3" creationId="{82A40F7E-8099-4C97-8955-8883D7E906AD}"/>
          </ac:spMkLst>
        </pc:spChg>
        <pc:spChg chg="del">
          <ac:chgData name="박상우" userId="a7af36e8-6b1e-4c63-852a-6b1152236d9e" providerId="ADAL" clId="{DAD6056C-6EA9-4F8B-8D3A-9914442D15D4}" dt="2019-06-13T13:37:57.807" v="724"/>
          <ac:spMkLst>
            <pc:docMk/>
            <pc:sldMk cId="3115616448" sldId="269"/>
            <ac:spMk id="3" creationId="{931E9610-FE0C-468A-B3DB-000F7BB73868}"/>
          </ac:spMkLst>
        </pc:spChg>
        <pc:spChg chg="add mod">
          <ac:chgData name="박상우" userId="a7af36e8-6b1e-4c63-852a-6b1152236d9e" providerId="ADAL" clId="{DAD6056C-6EA9-4F8B-8D3A-9914442D15D4}" dt="2019-06-13T13:51:59.807" v="1775" actId="26606"/>
          <ac:spMkLst>
            <pc:docMk/>
            <pc:sldMk cId="3115616448" sldId="269"/>
            <ac:spMk id="5" creationId="{72BDD9B1-2E79-4522-9DFA-BAB4B6D37B3A}"/>
          </ac:spMkLst>
        </pc:spChg>
        <pc:spChg chg="add mod">
          <ac:chgData name="박상우" userId="a7af36e8-6b1e-4c63-852a-6b1152236d9e" providerId="ADAL" clId="{DAD6056C-6EA9-4F8B-8D3A-9914442D15D4}" dt="2019-06-13T14:13:09.390" v="1800" actId="26606"/>
          <ac:spMkLst>
            <pc:docMk/>
            <pc:sldMk cId="3115616448" sldId="269"/>
            <ac:spMk id="6" creationId="{1BB74D50-8AE1-4FA1-8F15-FD9CE54A2754}"/>
          </ac:spMkLst>
        </pc:spChg>
        <pc:spChg chg="add del">
          <ac:chgData name="박상우" userId="a7af36e8-6b1e-4c63-852a-6b1152236d9e" providerId="ADAL" clId="{DAD6056C-6EA9-4F8B-8D3A-9914442D15D4}" dt="2019-06-13T14:13:09.390" v="1800" actId="26606"/>
          <ac:spMkLst>
            <pc:docMk/>
            <pc:sldMk cId="3115616448" sldId="269"/>
            <ac:spMk id="11" creationId="{867D4867-5BA7-4462-B2F6-A23F4A622AA7}"/>
          </ac:spMkLst>
        </pc:spChg>
        <pc:spChg chg="add">
          <ac:chgData name="박상우" userId="a7af36e8-6b1e-4c63-852a-6b1152236d9e" providerId="ADAL" clId="{DAD6056C-6EA9-4F8B-8D3A-9914442D15D4}" dt="2019-06-13T14:13:09.390" v="1800" actId="26606"/>
          <ac:spMkLst>
            <pc:docMk/>
            <pc:sldMk cId="3115616448" sldId="269"/>
            <ac:spMk id="16" creationId="{867D4867-5BA7-4462-B2F6-A23F4A622AA7}"/>
          </ac:spMkLst>
        </pc:spChg>
        <pc:picChg chg="add del mod ord">
          <ac:chgData name="박상우" userId="a7af36e8-6b1e-4c63-852a-6b1152236d9e" providerId="ADAL" clId="{DAD6056C-6EA9-4F8B-8D3A-9914442D15D4}" dt="2019-06-13T14:13:01.289" v="1797" actId="478"/>
          <ac:picMkLst>
            <pc:docMk/>
            <pc:sldMk cId="3115616448" sldId="269"/>
            <ac:picMk id="4" creationId="{34EDF694-D655-49B0-B33B-814F5BCB248C}"/>
          </ac:picMkLst>
        </pc:picChg>
        <pc:picChg chg="add">
          <ac:chgData name="박상우" userId="a7af36e8-6b1e-4c63-852a-6b1152236d9e" providerId="ADAL" clId="{DAD6056C-6EA9-4F8B-8D3A-9914442D15D4}" dt="2019-06-13T14:12:58.258" v="1796"/>
          <ac:picMkLst>
            <pc:docMk/>
            <pc:sldMk cId="3115616448" sldId="269"/>
            <ac:picMk id="7" creationId="{654F4DDC-7AFF-494F-A98C-81CF08FBB43E}"/>
          </ac:picMkLst>
        </pc:picChg>
        <pc:picChg chg="add mod">
          <ac:chgData name="박상우" userId="a7af36e8-6b1e-4c63-852a-6b1152236d9e" providerId="ADAL" clId="{DAD6056C-6EA9-4F8B-8D3A-9914442D15D4}" dt="2019-06-13T14:13:09.390" v="1800" actId="26606"/>
          <ac:picMkLst>
            <pc:docMk/>
            <pc:sldMk cId="3115616448" sldId="269"/>
            <ac:picMk id="9" creationId="{D8CF4EA5-B133-40E9-8993-EBA0E938F0F2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52:09.814" v="1784" actId="26606"/>
        <pc:sldMkLst>
          <pc:docMk/>
          <pc:sldMk cId="381974785" sldId="270"/>
        </pc:sldMkLst>
        <pc:spChg chg="del">
          <ac:chgData name="박상우" userId="a7af36e8-6b1e-4c63-852a-6b1152236d9e" providerId="ADAL" clId="{DAD6056C-6EA9-4F8B-8D3A-9914442D15D4}" dt="2019-06-13T13:38:25.853" v="748"/>
          <ac:spMkLst>
            <pc:docMk/>
            <pc:sldMk cId="381974785" sldId="270"/>
            <ac:spMk id="2" creationId="{63F395AB-E44E-4C33-A43F-83D932F7E72F}"/>
          </ac:spMkLst>
        </pc:spChg>
        <pc:spChg chg="del">
          <ac:chgData name="박상우" userId="a7af36e8-6b1e-4c63-852a-6b1152236d9e" providerId="ADAL" clId="{DAD6056C-6EA9-4F8B-8D3A-9914442D15D4}" dt="2019-06-13T13:38:01.197" v="725"/>
          <ac:spMkLst>
            <pc:docMk/>
            <pc:sldMk cId="381974785" sldId="270"/>
            <ac:spMk id="3" creationId="{A51B355A-30E4-4FEC-B79E-4E9D49390B78}"/>
          </ac:spMkLst>
        </pc:spChg>
        <pc:spChg chg="add mod">
          <ac:chgData name="박상우" userId="a7af36e8-6b1e-4c63-852a-6b1152236d9e" providerId="ADAL" clId="{DAD6056C-6EA9-4F8B-8D3A-9914442D15D4}" dt="2019-06-13T13:52:09.814" v="1784" actId="26606"/>
          <ac:spMkLst>
            <pc:docMk/>
            <pc:sldMk cId="381974785" sldId="270"/>
            <ac:spMk id="5" creationId="{09B16CBE-2894-48E4-B2CD-81B34CAA061B}"/>
          </ac:spMkLst>
        </pc:spChg>
        <pc:spChg chg="add mod">
          <ac:chgData name="박상우" userId="a7af36e8-6b1e-4c63-852a-6b1152236d9e" providerId="ADAL" clId="{DAD6056C-6EA9-4F8B-8D3A-9914442D15D4}" dt="2019-06-13T13:52:09.814" v="1784" actId="26606"/>
          <ac:spMkLst>
            <pc:docMk/>
            <pc:sldMk cId="381974785" sldId="270"/>
            <ac:spMk id="6" creationId="{3AF321F1-391E-4A83-BA62-9174D46AEBC1}"/>
          </ac:spMkLst>
        </pc:spChg>
        <pc:spChg chg="add">
          <ac:chgData name="박상우" userId="a7af36e8-6b1e-4c63-852a-6b1152236d9e" providerId="ADAL" clId="{DAD6056C-6EA9-4F8B-8D3A-9914442D15D4}" dt="2019-06-13T13:52:09.814" v="1784" actId="26606"/>
          <ac:spMkLst>
            <pc:docMk/>
            <pc:sldMk cId="381974785" sldId="270"/>
            <ac:spMk id="11" creationId="{867D4867-5BA7-4462-B2F6-A23F4A622AA7}"/>
          </ac:spMkLst>
        </pc:spChg>
        <pc:picChg chg="add mod ord">
          <ac:chgData name="박상우" userId="a7af36e8-6b1e-4c63-852a-6b1152236d9e" providerId="ADAL" clId="{DAD6056C-6EA9-4F8B-8D3A-9914442D15D4}" dt="2019-06-13T13:52:09.814" v="1784" actId="26606"/>
          <ac:picMkLst>
            <pc:docMk/>
            <pc:sldMk cId="381974785" sldId="270"/>
            <ac:picMk id="4" creationId="{703D9273-A172-4C1C-BCFC-DB3124EB07BA}"/>
          </ac:picMkLst>
        </pc:picChg>
      </pc:sldChg>
      <pc:sldChg chg="addSp delSp modSp add mod setBg">
        <pc:chgData name="박상우" userId="a7af36e8-6b1e-4c63-852a-6b1152236d9e" providerId="ADAL" clId="{DAD6056C-6EA9-4F8B-8D3A-9914442D15D4}" dt="2019-06-13T13:52:26.225" v="1795" actId="26606"/>
        <pc:sldMkLst>
          <pc:docMk/>
          <pc:sldMk cId="696952018" sldId="271"/>
        </pc:sldMkLst>
        <pc:spChg chg="mod">
          <ac:chgData name="박상우" userId="a7af36e8-6b1e-4c63-852a-6b1152236d9e" providerId="ADAL" clId="{DAD6056C-6EA9-4F8B-8D3A-9914442D15D4}" dt="2019-06-13T13:52:26.225" v="1795" actId="26606"/>
          <ac:spMkLst>
            <pc:docMk/>
            <pc:sldMk cId="696952018" sldId="271"/>
            <ac:spMk id="2" creationId="{D325AD63-4613-4B8A-A106-0C96FEF56A61}"/>
          </ac:spMkLst>
        </pc:spChg>
        <pc:spChg chg="add del mod">
          <ac:chgData name="박상우" userId="a7af36e8-6b1e-4c63-852a-6b1152236d9e" providerId="ADAL" clId="{DAD6056C-6EA9-4F8B-8D3A-9914442D15D4}" dt="2019-06-13T13:52:26.225" v="1795" actId="26606"/>
          <ac:spMkLst>
            <pc:docMk/>
            <pc:sldMk cId="696952018" sldId="271"/>
            <ac:spMk id="3" creationId="{14635218-B7B3-4C5A-9FF6-63DD72FD56A7}"/>
          </ac:spMkLst>
        </pc:spChg>
        <pc:spChg chg="add del">
          <ac:chgData name="박상우" userId="a7af36e8-6b1e-4c63-852a-6b1152236d9e" providerId="ADAL" clId="{DAD6056C-6EA9-4F8B-8D3A-9914442D15D4}" dt="2019-06-13T13:52:24.569" v="1790" actId="26606"/>
          <ac:spMkLst>
            <pc:docMk/>
            <pc:sldMk cId="696952018" sldId="271"/>
            <ac:spMk id="8" creationId="{8D70B121-56F4-4848-B38B-182089D909FA}"/>
          </ac:spMkLst>
        </pc:spChg>
        <pc:spChg chg="add del">
          <ac:chgData name="박상우" userId="a7af36e8-6b1e-4c63-852a-6b1152236d9e" providerId="ADAL" clId="{DAD6056C-6EA9-4F8B-8D3A-9914442D15D4}" dt="2019-06-13T13:52:18.508" v="1786" actId="26606"/>
          <ac:spMkLst>
            <pc:docMk/>
            <pc:sldMk cId="696952018" sldId="271"/>
            <ac:spMk id="10" creationId="{A5711A0E-A428-4ED1-96CB-33D69FD842E4}"/>
          </ac:spMkLst>
        </pc:spChg>
        <pc:spChg chg="add del">
          <ac:chgData name="박상우" userId="a7af36e8-6b1e-4c63-852a-6b1152236d9e" providerId="ADAL" clId="{DAD6056C-6EA9-4F8B-8D3A-9914442D15D4}" dt="2019-06-13T13:52:24.569" v="1790" actId="26606"/>
          <ac:spMkLst>
            <pc:docMk/>
            <pc:sldMk cId="696952018" sldId="271"/>
            <ac:spMk id="15" creationId="{14635218-B7B3-4C5A-9FF6-63DD72FD56A7}"/>
          </ac:spMkLst>
        </pc:spChg>
        <pc:spChg chg="add del">
          <ac:chgData name="박상우" userId="a7af36e8-6b1e-4c63-852a-6b1152236d9e" providerId="ADAL" clId="{DAD6056C-6EA9-4F8B-8D3A-9914442D15D4}" dt="2019-06-13T13:52:25.568" v="1792" actId="26606"/>
          <ac:spMkLst>
            <pc:docMk/>
            <pc:sldMk cId="696952018" sldId="271"/>
            <ac:spMk id="17" creationId="{A5711A0E-A428-4ED1-96CB-33D69FD842E4}"/>
          </ac:spMkLst>
        </pc:spChg>
        <pc:spChg chg="add">
          <ac:chgData name="박상우" userId="a7af36e8-6b1e-4c63-852a-6b1152236d9e" providerId="ADAL" clId="{DAD6056C-6EA9-4F8B-8D3A-9914442D15D4}" dt="2019-06-13T13:52:26.225" v="1795" actId="26606"/>
          <ac:spMkLst>
            <pc:docMk/>
            <pc:sldMk cId="696952018" sldId="271"/>
            <ac:spMk id="22" creationId="{A5711A0E-A428-4ED1-96CB-33D69FD842E4}"/>
          </ac:spMkLst>
        </pc:spChg>
        <pc:graphicFrameChg chg="add del">
          <ac:chgData name="박상우" userId="a7af36e8-6b1e-4c63-852a-6b1152236d9e" providerId="ADAL" clId="{DAD6056C-6EA9-4F8B-8D3A-9914442D15D4}" dt="2019-06-13T13:52:18.508" v="1786" actId="26606"/>
          <ac:graphicFrameMkLst>
            <pc:docMk/>
            <pc:sldMk cId="696952018" sldId="271"/>
            <ac:graphicFrameMk id="5" creationId="{EBEBB848-85A4-4D71-B74C-CDA07F1782E9}"/>
          </ac:graphicFrameMkLst>
        </pc:graphicFrameChg>
        <pc:graphicFrameChg chg="add del">
          <ac:chgData name="박상우" userId="a7af36e8-6b1e-4c63-852a-6b1152236d9e" providerId="ADAL" clId="{DAD6056C-6EA9-4F8B-8D3A-9914442D15D4}" dt="2019-06-13T13:52:21.913" v="1788" actId="26606"/>
          <ac:graphicFrameMkLst>
            <pc:docMk/>
            <pc:sldMk cId="696952018" sldId="271"/>
            <ac:graphicFrameMk id="12" creationId="{4DF84AA6-2633-4468-8123-1BADB960AC29}"/>
          </ac:graphicFrameMkLst>
        </pc:graphicFrameChg>
        <pc:graphicFrameChg chg="add del">
          <ac:chgData name="박상우" userId="a7af36e8-6b1e-4c63-852a-6b1152236d9e" providerId="ADAL" clId="{DAD6056C-6EA9-4F8B-8D3A-9914442D15D4}" dt="2019-06-13T13:52:25.568" v="1792" actId="26606"/>
          <ac:graphicFrameMkLst>
            <pc:docMk/>
            <pc:sldMk cId="696952018" sldId="271"/>
            <ac:graphicFrameMk id="18" creationId="{EBEBB848-85A4-4D71-B74C-CDA07F1782E9}"/>
          </ac:graphicFrameMkLst>
        </pc:graphicFrameChg>
        <pc:graphicFrameChg chg="add del">
          <ac:chgData name="박상우" userId="a7af36e8-6b1e-4c63-852a-6b1152236d9e" providerId="ADAL" clId="{DAD6056C-6EA9-4F8B-8D3A-9914442D15D4}" dt="2019-06-13T13:52:26.178" v="1794" actId="26606"/>
          <ac:graphicFrameMkLst>
            <pc:docMk/>
            <pc:sldMk cId="696952018" sldId="271"/>
            <ac:graphicFrameMk id="20" creationId="{4DF84AA6-2633-4468-8123-1BADB960AC29}"/>
          </ac:graphicFrameMkLst>
        </pc:graphicFrameChg>
        <pc:graphicFrameChg chg="add">
          <ac:chgData name="박상우" userId="a7af36e8-6b1e-4c63-852a-6b1152236d9e" providerId="ADAL" clId="{DAD6056C-6EA9-4F8B-8D3A-9914442D15D4}" dt="2019-06-13T13:52:26.225" v="1795" actId="26606"/>
          <ac:graphicFrameMkLst>
            <pc:docMk/>
            <pc:sldMk cId="696952018" sldId="271"/>
            <ac:graphicFrameMk id="23" creationId="{EBEBB848-85A4-4D71-B74C-CDA07F1782E9}"/>
          </ac:graphicFrameMkLst>
        </pc:graphicFrameChg>
        <pc:cxnChg chg="add del">
          <ac:chgData name="박상우" userId="a7af36e8-6b1e-4c63-852a-6b1152236d9e" providerId="ADAL" clId="{DAD6056C-6EA9-4F8B-8D3A-9914442D15D4}" dt="2019-06-13T13:52:24.569" v="1790" actId="26606"/>
          <ac:cxnSpMkLst>
            <pc:docMk/>
            <pc:sldMk cId="696952018" sldId="271"/>
            <ac:cxnSpMk id="14" creationId="{2D72A2C9-F3CA-4216-8BAD-FA4C970C3C4E}"/>
          </ac:cxnSpMkLst>
        </pc:cxnChg>
      </pc:sldChg>
      <pc:sldChg chg="addSp delSp modSp add mod setBg">
        <pc:chgData name="박상우" userId="a7af36e8-6b1e-4c63-852a-6b1152236d9e" providerId="ADAL" clId="{DAD6056C-6EA9-4F8B-8D3A-9914442D15D4}" dt="2019-06-13T13:51:39.640" v="1771" actId="26606"/>
        <pc:sldMkLst>
          <pc:docMk/>
          <pc:sldMk cId="856983147" sldId="272"/>
        </pc:sldMkLst>
        <pc:spChg chg="mod">
          <ac:chgData name="박상우" userId="a7af36e8-6b1e-4c63-852a-6b1152236d9e" providerId="ADAL" clId="{DAD6056C-6EA9-4F8B-8D3A-9914442D15D4}" dt="2019-06-13T13:51:39.640" v="1771" actId="26606"/>
          <ac:spMkLst>
            <pc:docMk/>
            <pc:sldMk cId="856983147" sldId="272"/>
            <ac:spMk id="2" creationId="{E4E9BFD1-D7E1-4ABF-9EFF-F194FCF4C528}"/>
          </ac:spMkLst>
        </pc:spChg>
        <pc:spChg chg="del">
          <ac:chgData name="박상우" userId="a7af36e8-6b1e-4c63-852a-6b1152236d9e" providerId="ADAL" clId="{DAD6056C-6EA9-4F8B-8D3A-9914442D15D4}" dt="2019-06-13T13:39:01.002" v="772"/>
          <ac:spMkLst>
            <pc:docMk/>
            <pc:sldMk cId="856983147" sldId="272"/>
            <ac:spMk id="3" creationId="{573A03D0-B2A6-4BB4-BB84-B37CEDFE41E9}"/>
          </ac:spMkLst>
        </pc:spChg>
        <pc:spChg chg="mod">
          <ac:chgData name="박상우" userId="a7af36e8-6b1e-4c63-852a-6b1152236d9e" providerId="ADAL" clId="{DAD6056C-6EA9-4F8B-8D3A-9914442D15D4}" dt="2019-06-13T13:51:39.640" v="1771" actId="26606"/>
          <ac:spMkLst>
            <pc:docMk/>
            <pc:sldMk cId="856983147" sldId="272"/>
            <ac:spMk id="4" creationId="{D5089D83-428F-46FE-A79C-035F06477AC7}"/>
          </ac:spMkLst>
        </pc:spChg>
        <pc:spChg chg="add">
          <ac:chgData name="박상우" userId="a7af36e8-6b1e-4c63-852a-6b1152236d9e" providerId="ADAL" clId="{DAD6056C-6EA9-4F8B-8D3A-9914442D15D4}" dt="2019-06-13T13:51:39.640" v="1771" actId="26606"/>
          <ac:spMkLst>
            <pc:docMk/>
            <pc:sldMk cId="856983147" sldId="272"/>
            <ac:spMk id="10" creationId="{867D4867-5BA7-4462-B2F6-A23F4A622AA7}"/>
          </ac:spMkLst>
        </pc:spChg>
        <pc:picChg chg="add mod ord">
          <ac:chgData name="박상우" userId="a7af36e8-6b1e-4c63-852a-6b1152236d9e" providerId="ADAL" clId="{DAD6056C-6EA9-4F8B-8D3A-9914442D15D4}" dt="2019-06-13T13:51:39.640" v="1771" actId="26606"/>
          <ac:picMkLst>
            <pc:docMk/>
            <pc:sldMk cId="856983147" sldId="272"/>
            <ac:picMk id="5" creationId="{70A255B1-CC53-4D89-B978-408C21D1EDA9}"/>
          </ac:picMkLst>
        </pc:picChg>
      </pc:sldChg>
      <pc:sldChg chg="modSp add del">
        <pc:chgData name="박상우" userId="a7af36e8-6b1e-4c63-852a-6b1152236d9e" providerId="ADAL" clId="{DAD6056C-6EA9-4F8B-8D3A-9914442D15D4}" dt="2019-06-13T13:48:39.612" v="1735" actId="2696"/>
        <pc:sldMkLst>
          <pc:docMk/>
          <pc:sldMk cId="2489024865" sldId="273"/>
        </pc:sldMkLst>
        <pc:spChg chg="mod">
          <ac:chgData name="박상우" userId="a7af36e8-6b1e-4c63-852a-6b1152236d9e" providerId="ADAL" clId="{DAD6056C-6EA9-4F8B-8D3A-9914442D15D4}" dt="2019-06-13T13:48:31.851" v="1734" actId="20577"/>
          <ac:spMkLst>
            <pc:docMk/>
            <pc:sldMk cId="2489024865" sldId="273"/>
            <ac:spMk id="2" creationId="{C3BE7E44-F04B-4240-A808-939B77C8F55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svg"/><Relationship Id="rId1" Type="http://schemas.openxmlformats.org/officeDocument/2006/relationships/image" Target="../media/image24.png"/><Relationship Id="rId4" Type="http://schemas.openxmlformats.org/officeDocument/2006/relationships/image" Target="../media/image2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70F0F2-817F-4A3D-B500-F3EEE3BFF13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0944338-A6EF-4592-8421-F36BE2DF2D5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/>
            <a:t>개요 </a:t>
          </a:r>
          <a:endParaRPr lang="en-US"/>
        </a:p>
      </dgm:t>
    </dgm:pt>
    <dgm:pt modelId="{F4BBF9AA-3F2E-4698-A795-5EDA658FEE91}" type="parTrans" cxnId="{B14F8B55-EF5B-451E-A7AA-57208E5A75EA}">
      <dgm:prSet/>
      <dgm:spPr/>
      <dgm:t>
        <a:bodyPr/>
        <a:lstStyle/>
        <a:p>
          <a:endParaRPr lang="en-US"/>
        </a:p>
      </dgm:t>
    </dgm:pt>
    <dgm:pt modelId="{CFE10BA7-9FBA-4F7E-A01C-EF26F6AB27CF}" type="sibTrans" cxnId="{B14F8B55-EF5B-451E-A7AA-57208E5A75EA}">
      <dgm:prSet/>
      <dgm:spPr/>
      <dgm:t>
        <a:bodyPr/>
        <a:lstStyle/>
        <a:p>
          <a:endParaRPr lang="en-US"/>
        </a:p>
      </dgm:t>
    </dgm:pt>
    <dgm:pt modelId="{21F0A726-5C6A-4BDE-BA83-ED6E1F81418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/>
            <a:t>구현</a:t>
          </a:r>
          <a:endParaRPr lang="en-US"/>
        </a:p>
      </dgm:t>
    </dgm:pt>
    <dgm:pt modelId="{19D97C3D-3D80-4E54-B267-4239C5356E4F}" type="parTrans" cxnId="{7A0FF284-F450-44CE-A69E-5D50F005461C}">
      <dgm:prSet/>
      <dgm:spPr/>
      <dgm:t>
        <a:bodyPr/>
        <a:lstStyle/>
        <a:p>
          <a:endParaRPr lang="en-US"/>
        </a:p>
      </dgm:t>
    </dgm:pt>
    <dgm:pt modelId="{29200EE3-DC01-4903-AC17-E37A9020307E}" type="sibTrans" cxnId="{7A0FF284-F450-44CE-A69E-5D50F005461C}">
      <dgm:prSet/>
      <dgm:spPr/>
      <dgm:t>
        <a:bodyPr/>
        <a:lstStyle/>
        <a:p>
          <a:endParaRPr lang="en-US"/>
        </a:p>
      </dgm:t>
    </dgm:pt>
    <dgm:pt modelId="{8890EB43-1DF3-42FC-B704-8A5E4002A56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ko-KR"/>
            <a:t>프로그램 시연 및 마무리</a:t>
          </a:r>
          <a:endParaRPr lang="en-US"/>
        </a:p>
      </dgm:t>
    </dgm:pt>
    <dgm:pt modelId="{48CF1433-AFD5-4F9B-B8DC-9B9C872DDD8E}" type="parTrans" cxnId="{5FCE134B-6432-4E19-909F-21EB094DDA62}">
      <dgm:prSet/>
      <dgm:spPr/>
      <dgm:t>
        <a:bodyPr/>
        <a:lstStyle/>
        <a:p>
          <a:endParaRPr lang="en-US"/>
        </a:p>
      </dgm:t>
    </dgm:pt>
    <dgm:pt modelId="{8923F578-DB62-4B5F-AA90-A8C6AEE3C8B3}" type="sibTrans" cxnId="{5FCE134B-6432-4E19-909F-21EB094DDA62}">
      <dgm:prSet/>
      <dgm:spPr/>
      <dgm:t>
        <a:bodyPr/>
        <a:lstStyle/>
        <a:p>
          <a:endParaRPr lang="en-US"/>
        </a:p>
      </dgm:t>
    </dgm:pt>
    <dgm:pt modelId="{A543728C-0342-43B2-9F87-CAC6FD175CAF}" type="pres">
      <dgm:prSet presAssocID="{7D70F0F2-817F-4A3D-B500-F3EEE3BFF132}" presName="root" presStyleCnt="0">
        <dgm:presLayoutVars>
          <dgm:dir/>
          <dgm:resizeHandles val="exact"/>
        </dgm:presLayoutVars>
      </dgm:prSet>
      <dgm:spPr/>
    </dgm:pt>
    <dgm:pt modelId="{50B53DBA-1189-4DE3-A36E-50B2E77C5706}" type="pres">
      <dgm:prSet presAssocID="{F0944338-A6EF-4592-8421-F36BE2DF2D51}" presName="compNode" presStyleCnt="0"/>
      <dgm:spPr/>
    </dgm:pt>
    <dgm:pt modelId="{B7CEF366-F01C-41EB-8049-A485D0195E1A}" type="pres">
      <dgm:prSet presAssocID="{F0944338-A6EF-4592-8421-F36BE2DF2D51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1886E73-3164-48E3-A2E7-B7FB58AD098E}" type="pres">
      <dgm:prSet presAssocID="{F0944338-A6EF-4592-8421-F36BE2DF2D5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D7B61075-8F02-432D-A95B-F93C126225E9}" type="pres">
      <dgm:prSet presAssocID="{F0944338-A6EF-4592-8421-F36BE2DF2D51}" presName="spaceRect" presStyleCnt="0"/>
      <dgm:spPr/>
    </dgm:pt>
    <dgm:pt modelId="{85B7534E-9B78-495A-A923-B39B5AE8C71E}" type="pres">
      <dgm:prSet presAssocID="{F0944338-A6EF-4592-8421-F36BE2DF2D51}" presName="textRect" presStyleLbl="revTx" presStyleIdx="0" presStyleCnt="3">
        <dgm:presLayoutVars>
          <dgm:chMax val="1"/>
          <dgm:chPref val="1"/>
        </dgm:presLayoutVars>
      </dgm:prSet>
      <dgm:spPr/>
    </dgm:pt>
    <dgm:pt modelId="{659142AC-24E5-4C43-B651-65AD338BEC3A}" type="pres">
      <dgm:prSet presAssocID="{CFE10BA7-9FBA-4F7E-A01C-EF26F6AB27CF}" presName="sibTrans" presStyleCnt="0"/>
      <dgm:spPr/>
    </dgm:pt>
    <dgm:pt modelId="{E85F7DF9-4205-4EDD-BA1B-FBC90680D1C6}" type="pres">
      <dgm:prSet presAssocID="{21F0A726-5C6A-4BDE-BA83-ED6E1F814185}" presName="compNode" presStyleCnt="0"/>
      <dgm:spPr/>
    </dgm:pt>
    <dgm:pt modelId="{E3FD3891-81F4-473E-A840-C96399E60C30}" type="pres">
      <dgm:prSet presAssocID="{21F0A726-5C6A-4BDE-BA83-ED6E1F81418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06829FE-876F-4CC2-AC89-68D44BB09AE6}" type="pres">
      <dgm:prSet presAssocID="{21F0A726-5C6A-4BDE-BA83-ED6E1F81418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DEEA38E-2FA5-40DF-B775-52B060AE7A68}" type="pres">
      <dgm:prSet presAssocID="{21F0A726-5C6A-4BDE-BA83-ED6E1F814185}" presName="spaceRect" presStyleCnt="0"/>
      <dgm:spPr/>
    </dgm:pt>
    <dgm:pt modelId="{DBD31858-9C70-46E7-94B9-2A630E49AC2A}" type="pres">
      <dgm:prSet presAssocID="{21F0A726-5C6A-4BDE-BA83-ED6E1F814185}" presName="textRect" presStyleLbl="revTx" presStyleIdx="1" presStyleCnt="3">
        <dgm:presLayoutVars>
          <dgm:chMax val="1"/>
          <dgm:chPref val="1"/>
        </dgm:presLayoutVars>
      </dgm:prSet>
      <dgm:spPr/>
    </dgm:pt>
    <dgm:pt modelId="{DC4E95AD-007B-446E-A66B-47878F1C26D4}" type="pres">
      <dgm:prSet presAssocID="{29200EE3-DC01-4903-AC17-E37A9020307E}" presName="sibTrans" presStyleCnt="0"/>
      <dgm:spPr/>
    </dgm:pt>
    <dgm:pt modelId="{4CC385B8-C3F4-45A5-A900-9DAA944C5314}" type="pres">
      <dgm:prSet presAssocID="{8890EB43-1DF3-42FC-B704-8A5E4002A561}" presName="compNode" presStyleCnt="0"/>
      <dgm:spPr/>
    </dgm:pt>
    <dgm:pt modelId="{2DF5605D-AAD0-4741-BE30-56B68694ACED}" type="pres">
      <dgm:prSet presAssocID="{8890EB43-1DF3-42FC-B704-8A5E4002A561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9248F730-CF83-4DDD-A572-99542754B070}" type="pres">
      <dgm:prSet presAssocID="{8890EB43-1DF3-42FC-B704-8A5E4002A5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F89D49D-3047-423B-A46B-1D8EFB5D8AFF}" type="pres">
      <dgm:prSet presAssocID="{8890EB43-1DF3-42FC-B704-8A5E4002A561}" presName="spaceRect" presStyleCnt="0"/>
      <dgm:spPr/>
    </dgm:pt>
    <dgm:pt modelId="{E44523F4-FFAF-4EF4-B1F1-7A376E8BAF66}" type="pres">
      <dgm:prSet presAssocID="{8890EB43-1DF3-42FC-B704-8A5E4002A561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7DD1010-6DC0-4D79-A2E5-B1B5EBCD8B50}" type="presOf" srcId="{F0944338-A6EF-4592-8421-F36BE2DF2D51}" destId="{85B7534E-9B78-495A-A923-B39B5AE8C71E}" srcOrd="0" destOrd="0" presId="urn:microsoft.com/office/officeart/2018/5/layout/IconLeafLabelList"/>
    <dgm:cxn modelId="{32B38E31-0446-45B6-8355-E28062220187}" type="presOf" srcId="{21F0A726-5C6A-4BDE-BA83-ED6E1F814185}" destId="{DBD31858-9C70-46E7-94B9-2A630E49AC2A}" srcOrd="0" destOrd="0" presId="urn:microsoft.com/office/officeart/2018/5/layout/IconLeafLabelList"/>
    <dgm:cxn modelId="{5FCE134B-6432-4E19-909F-21EB094DDA62}" srcId="{7D70F0F2-817F-4A3D-B500-F3EEE3BFF132}" destId="{8890EB43-1DF3-42FC-B704-8A5E4002A561}" srcOrd="2" destOrd="0" parTransId="{48CF1433-AFD5-4F9B-B8DC-9B9C872DDD8E}" sibTransId="{8923F578-DB62-4B5F-AA90-A8C6AEE3C8B3}"/>
    <dgm:cxn modelId="{B14F8B55-EF5B-451E-A7AA-57208E5A75EA}" srcId="{7D70F0F2-817F-4A3D-B500-F3EEE3BFF132}" destId="{F0944338-A6EF-4592-8421-F36BE2DF2D51}" srcOrd="0" destOrd="0" parTransId="{F4BBF9AA-3F2E-4698-A795-5EDA658FEE91}" sibTransId="{CFE10BA7-9FBA-4F7E-A01C-EF26F6AB27CF}"/>
    <dgm:cxn modelId="{4B1F9B84-C09B-45A4-91A4-4F3C99440282}" type="presOf" srcId="{7D70F0F2-817F-4A3D-B500-F3EEE3BFF132}" destId="{A543728C-0342-43B2-9F87-CAC6FD175CAF}" srcOrd="0" destOrd="0" presId="urn:microsoft.com/office/officeart/2018/5/layout/IconLeafLabelList"/>
    <dgm:cxn modelId="{7A0FF284-F450-44CE-A69E-5D50F005461C}" srcId="{7D70F0F2-817F-4A3D-B500-F3EEE3BFF132}" destId="{21F0A726-5C6A-4BDE-BA83-ED6E1F814185}" srcOrd="1" destOrd="0" parTransId="{19D97C3D-3D80-4E54-B267-4239C5356E4F}" sibTransId="{29200EE3-DC01-4903-AC17-E37A9020307E}"/>
    <dgm:cxn modelId="{5C2FA2B8-8827-4988-87B6-ECABD9ECD681}" type="presOf" srcId="{8890EB43-1DF3-42FC-B704-8A5E4002A561}" destId="{E44523F4-FFAF-4EF4-B1F1-7A376E8BAF66}" srcOrd="0" destOrd="0" presId="urn:microsoft.com/office/officeart/2018/5/layout/IconLeafLabelList"/>
    <dgm:cxn modelId="{EF2F80EF-186E-47DB-A82B-48C1EE8BA051}" type="presParOf" srcId="{A543728C-0342-43B2-9F87-CAC6FD175CAF}" destId="{50B53DBA-1189-4DE3-A36E-50B2E77C5706}" srcOrd="0" destOrd="0" presId="urn:microsoft.com/office/officeart/2018/5/layout/IconLeafLabelList"/>
    <dgm:cxn modelId="{1EF8DC7C-FAFB-4597-939A-889E141022FA}" type="presParOf" srcId="{50B53DBA-1189-4DE3-A36E-50B2E77C5706}" destId="{B7CEF366-F01C-41EB-8049-A485D0195E1A}" srcOrd="0" destOrd="0" presId="urn:microsoft.com/office/officeart/2018/5/layout/IconLeafLabelList"/>
    <dgm:cxn modelId="{3177A4C2-13A7-4C06-807B-8229ED931DEB}" type="presParOf" srcId="{50B53DBA-1189-4DE3-A36E-50B2E77C5706}" destId="{41886E73-3164-48E3-A2E7-B7FB58AD098E}" srcOrd="1" destOrd="0" presId="urn:microsoft.com/office/officeart/2018/5/layout/IconLeafLabelList"/>
    <dgm:cxn modelId="{0A703E1B-B0D8-48CD-B02F-371A689025C0}" type="presParOf" srcId="{50B53DBA-1189-4DE3-A36E-50B2E77C5706}" destId="{D7B61075-8F02-432D-A95B-F93C126225E9}" srcOrd="2" destOrd="0" presId="urn:microsoft.com/office/officeart/2018/5/layout/IconLeafLabelList"/>
    <dgm:cxn modelId="{7BA0A47F-09DB-44E0-9333-D98D4CF2DEC5}" type="presParOf" srcId="{50B53DBA-1189-4DE3-A36E-50B2E77C5706}" destId="{85B7534E-9B78-495A-A923-B39B5AE8C71E}" srcOrd="3" destOrd="0" presId="urn:microsoft.com/office/officeart/2018/5/layout/IconLeafLabelList"/>
    <dgm:cxn modelId="{3EF94828-D239-47B8-97EF-6A1E48F6BA80}" type="presParOf" srcId="{A543728C-0342-43B2-9F87-CAC6FD175CAF}" destId="{659142AC-24E5-4C43-B651-65AD338BEC3A}" srcOrd="1" destOrd="0" presId="urn:microsoft.com/office/officeart/2018/5/layout/IconLeafLabelList"/>
    <dgm:cxn modelId="{E639458E-5B51-4322-BBDB-B2AB6D03B0C4}" type="presParOf" srcId="{A543728C-0342-43B2-9F87-CAC6FD175CAF}" destId="{E85F7DF9-4205-4EDD-BA1B-FBC90680D1C6}" srcOrd="2" destOrd="0" presId="urn:microsoft.com/office/officeart/2018/5/layout/IconLeafLabelList"/>
    <dgm:cxn modelId="{1072A9D8-3F5C-4C7C-9C60-5B1A2D025A09}" type="presParOf" srcId="{E85F7DF9-4205-4EDD-BA1B-FBC90680D1C6}" destId="{E3FD3891-81F4-473E-A840-C96399E60C30}" srcOrd="0" destOrd="0" presId="urn:microsoft.com/office/officeart/2018/5/layout/IconLeafLabelList"/>
    <dgm:cxn modelId="{098634D0-2FBB-4851-916A-ED74B10D9B5C}" type="presParOf" srcId="{E85F7DF9-4205-4EDD-BA1B-FBC90680D1C6}" destId="{006829FE-876F-4CC2-AC89-68D44BB09AE6}" srcOrd="1" destOrd="0" presId="urn:microsoft.com/office/officeart/2018/5/layout/IconLeafLabelList"/>
    <dgm:cxn modelId="{999231B5-7D54-45D1-B3F7-559B1FA17FCF}" type="presParOf" srcId="{E85F7DF9-4205-4EDD-BA1B-FBC90680D1C6}" destId="{ADEEA38E-2FA5-40DF-B775-52B060AE7A68}" srcOrd="2" destOrd="0" presId="urn:microsoft.com/office/officeart/2018/5/layout/IconLeafLabelList"/>
    <dgm:cxn modelId="{A8F9B266-FF10-44E2-B44F-AABE9A5E5DCC}" type="presParOf" srcId="{E85F7DF9-4205-4EDD-BA1B-FBC90680D1C6}" destId="{DBD31858-9C70-46E7-94B9-2A630E49AC2A}" srcOrd="3" destOrd="0" presId="urn:microsoft.com/office/officeart/2018/5/layout/IconLeafLabelList"/>
    <dgm:cxn modelId="{1BFDCF60-A75C-4A6B-934E-B815A171BBF4}" type="presParOf" srcId="{A543728C-0342-43B2-9F87-CAC6FD175CAF}" destId="{DC4E95AD-007B-446E-A66B-47878F1C26D4}" srcOrd="3" destOrd="0" presId="urn:microsoft.com/office/officeart/2018/5/layout/IconLeafLabelList"/>
    <dgm:cxn modelId="{F07B19BD-CD47-45D3-A7AC-83096B92C7DA}" type="presParOf" srcId="{A543728C-0342-43B2-9F87-CAC6FD175CAF}" destId="{4CC385B8-C3F4-45A5-A900-9DAA944C5314}" srcOrd="4" destOrd="0" presId="urn:microsoft.com/office/officeart/2018/5/layout/IconLeafLabelList"/>
    <dgm:cxn modelId="{F3C1042F-1FA8-4FF0-8395-A0D7DC93E32C}" type="presParOf" srcId="{4CC385B8-C3F4-45A5-A900-9DAA944C5314}" destId="{2DF5605D-AAD0-4741-BE30-56B68694ACED}" srcOrd="0" destOrd="0" presId="urn:microsoft.com/office/officeart/2018/5/layout/IconLeafLabelList"/>
    <dgm:cxn modelId="{47048C41-786F-498B-B645-C98C3FA5A721}" type="presParOf" srcId="{4CC385B8-C3F4-45A5-A900-9DAA944C5314}" destId="{9248F730-CF83-4DDD-A572-99542754B070}" srcOrd="1" destOrd="0" presId="urn:microsoft.com/office/officeart/2018/5/layout/IconLeafLabelList"/>
    <dgm:cxn modelId="{59389CBF-4EF2-4D10-88A2-07708D210421}" type="presParOf" srcId="{4CC385B8-C3F4-45A5-A900-9DAA944C5314}" destId="{CF89D49D-3047-423B-A46B-1D8EFB5D8AFF}" srcOrd="2" destOrd="0" presId="urn:microsoft.com/office/officeart/2018/5/layout/IconLeafLabelList"/>
    <dgm:cxn modelId="{63B94786-1A33-4005-9C88-171B5278195E}" type="presParOf" srcId="{4CC385B8-C3F4-45A5-A900-9DAA944C5314}" destId="{E44523F4-FFAF-4EF4-B1F1-7A376E8BAF6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E85764-A84B-4BF8-B0FC-28D6AF270690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0ACFB79-32D9-40EB-9ED0-7FAAE21A0B62}">
      <dgm:prSet/>
      <dgm:spPr/>
      <dgm:t>
        <a:bodyPr/>
        <a:lstStyle/>
        <a:p>
          <a:pPr>
            <a:defRPr b="1"/>
          </a:pPr>
          <a:r>
            <a:rPr lang="en-US"/>
            <a:t>&lt;GOOGLE </a:t>
          </a:r>
          <a:r>
            <a:rPr lang="ko-KR"/>
            <a:t>캘린더</a:t>
          </a:r>
          <a:r>
            <a:rPr lang="en-US"/>
            <a:t>&gt;</a:t>
          </a:r>
        </a:p>
      </dgm:t>
    </dgm:pt>
    <dgm:pt modelId="{DBE404B0-61C1-43C9-8E4B-9DD1D9651B5D}" type="parTrans" cxnId="{8E05ECD8-0E69-404A-85D7-7ED72CE2A641}">
      <dgm:prSet/>
      <dgm:spPr/>
      <dgm:t>
        <a:bodyPr/>
        <a:lstStyle/>
        <a:p>
          <a:endParaRPr lang="en-US"/>
        </a:p>
      </dgm:t>
    </dgm:pt>
    <dgm:pt modelId="{318FA7AD-5E24-4DFE-80D8-DE66E42F999F}" type="sibTrans" cxnId="{8E05ECD8-0E69-404A-85D7-7ED72CE2A641}">
      <dgm:prSet/>
      <dgm:spPr/>
      <dgm:t>
        <a:bodyPr/>
        <a:lstStyle/>
        <a:p>
          <a:endParaRPr lang="en-US"/>
        </a:p>
      </dgm:t>
    </dgm:pt>
    <dgm:pt modelId="{440D83C2-9DE2-4625-84EC-F0E9B92FA862}">
      <dgm:prSet/>
      <dgm:spPr/>
      <dgm:t>
        <a:bodyPr/>
        <a:lstStyle/>
        <a:p>
          <a:r>
            <a:rPr lang="ko-KR"/>
            <a:t>프로젝트 캘린더 공유</a:t>
          </a:r>
          <a:r>
            <a:rPr lang="en-US"/>
            <a:t>	</a:t>
          </a:r>
        </a:p>
      </dgm:t>
    </dgm:pt>
    <dgm:pt modelId="{95AB95EF-A73E-45CF-8AE2-0CDB74C92A8D}" type="parTrans" cxnId="{749BAF9C-662A-4341-B4D9-D6246FBA0360}">
      <dgm:prSet/>
      <dgm:spPr/>
      <dgm:t>
        <a:bodyPr/>
        <a:lstStyle/>
        <a:p>
          <a:endParaRPr lang="en-US"/>
        </a:p>
      </dgm:t>
    </dgm:pt>
    <dgm:pt modelId="{CD8229EA-CCC9-4584-B308-AEF5CEDFFCB8}" type="sibTrans" cxnId="{749BAF9C-662A-4341-B4D9-D6246FBA0360}">
      <dgm:prSet/>
      <dgm:spPr/>
      <dgm:t>
        <a:bodyPr/>
        <a:lstStyle/>
        <a:p>
          <a:endParaRPr lang="en-US"/>
        </a:p>
      </dgm:t>
    </dgm:pt>
    <dgm:pt modelId="{92CC5EDC-9982-4B01-A558-D7EA62F0D0C4}">
      <dgm:prSet/>
      <dgm:spPr/>
      <dgm:t>
        <a:bodyPr/>
        <a:lstStyle/>
        <a:p>
          <a:r>
            <a:rPr lang="ko-KR"/>
            <a:t>웹페이지에 캘린더 삽입</a:t>
          </a:r>
          <a:endParaRPr lang="en-US"/>
        </a:p>
      </dgm:t>
    </dgm:pt>
    <dgm:pt modelId="{B9266F6D-B7BE-4623-9D9C-33FDE0E042A2}" type="parTrans" cxnId="{844E23E6-BB93-4BEE-A7D0-79A0CF8F15D7}">
      <dgm:prSet/>
      <dgm:spPr/>
      <dgm:t>
        <a:bodyPr/>
        <a:lstStyle/>
        <a:p>
          <a:endParaRPr lang="en-US"/>
        </a:p>
      </dgm:t>
    </dgm:pt>
    <dgm:pt modelId="{000FFC3B-8F67-45B6-947B-741D68E09A73}" type="sibTrans" cxnId="{844E23E6-BB93-4BEE-A7D0-79A0CF8F15D7}">
      <dgm:prSet/>
      <dgm:spPr/>
      <dgm:t>
        <a:bodyPr/>
        <a:lstStyle/>
        <a:p>
          <a:endParaRPr lang="en-US"/>
        </a:p>
      </dgm:t>
    </dgm:pt>
    <dgm:pt modelId="{3393E027-66AF-43D9-A116-E77D40E231C2}">
      <dgm:prSet/>
      <dgm:spPr/>
      <dgm:t>
        <a:bodyPr/>
        <a:lstStyle/>
        <a:p>
          <a:r>
            <a:rPr lang="ko-KR"/>
            <a:t>손쉬운 일정 예약</a:t>
          </a:r>
          <a:endParaRPr lang="en-US"/>
        </a:p>
      </dgm:t>
    </dgm:pt>
    <dgm:pt modelId="{2749001B-6DB1-4CD6-8D22-F45BDEEC74F7}" type="parTrans" cxnId="{B2A2330C-3625-48E4-B2ED-E279B02A54EF}">
      <dgm:prSet/>
      <dgm:spPr/>
      <dgm:t>
        <a:bodyPr/>
        <a:lstStyle/>
        <a:p>
          <a:endParaRPr lang="en-US"/>
        </a:p>
      </dgm:t>
    </dgm:pt>
    <dgm:pt modelId="{52A09D33-9ED9-45DD-8257-B6CC0730D2D7}" type="sibTrans" cxnId="{B2A2330C-3625-48E4-B2ED-E279B02A54EF}">
      <dgm:prSet/>
      <dgm:spPr/>
      <dgm:t>
        <a:bodyPr/>
        <a:lstStyle/>
        <a:p>
          <a:endParaRPr lang="en-US"/>
        </a:p>
      </dgm:t>
    </dgm:pt>
    <dgm:pt modelId="{D2579639-1C9B-4FF2-8360-ED3F621D52DD}">
      <dgm:prSet/>
      <dgm:spPr/>
      <dgm:t>
        <a:bodyPr/>
        <a:lstStyle/>
        <a:p>
          <a:pPr>
            <a:defRPr b="1"/>
          </a:pPr>
          <a:r>
            <a:rPr lang="en-US"/>
            <a:t>&lt;NAVER</a:t>
          </a:r>
          <a:r>
            <a:rPr lang="ko-KR"/>
            <a:t>캘린더</a:t>
          </a:r>
          <a:r>
            <a:rPr lang="en-US"/>
            <a:t>&gt;</a:t>
          </a:r>
        </a:p>
      </dgm:t>
    </dgm:pt>
    <dgm:pt modelId="{9EAE9BD7-B125-412C-9453-C934B9420144}" type="parTrans" cxnId="{490B6AD0-6A40-4EDA-8895-590FB787F8CE}">
      <dgm:prSet/>
      <dgm:spPr/>
      <dgm:t>
        <a:bodyPr/>
        <a:lstStyle/>
        <a:p>
          <a:endParaRPr lang="en-US"/>
        </a:p>
      </dgm:t>
    </dgm:pt>
    <dgm:pt modelId="{4F8CA7B3-4262-415B-B1F2-BCF92AF851B8}" type="sibTrans" cxnId="{490B6AD0-6A40-4EDA-8895-590FB787F8CE}">
      <dgm:prSet/>
      <dgm:spPr/>
      <dgm:t>
        <a:bodyPr/>
        <a:lstStyle/>
        <a:p>
          <a:endParaRPr lang="en-US"/>
        </a:p>
      </dgm:t>
    </dgm:pt>
    <dgm:pt modelId="{FCD2952D-08C5-4AF2-9B9C-D7B263F40D9C}">
      <dgm:prSet/>
      <dgm:spPr/>
      <dgm:t>
        <a:bodyPr/>
        <a:lstStyle/>
        <a:p>
          <a:r>
            <a:rPr lang="ko-KR"/>
            <a:t>일정</a:t>
          </a:r>
          <a:r>
            <a:rPr lang="en-US"/>
            <a:t>, </a:t>
          </a:r>
          <a:r>
            <a:rPr lang="ko-KR"/>
            <a:t>기념일</a:t>
          </a:r>
          <a:r>
            <a:rPr lang="en-US"/>
            <a:t>, </a:t>
          </a:r>
          <a:r>
            <a:rPr lang="ko-KR"/>
            <a:t>할 일까지 모두 한 번에 관리</a:t>
          </a:r>
          <a:endParaRPr lang="en-US"/>
        </a:p>
      </dgm:t>
    </dgm:pt>
    <dgm:pt modelId="{B3BE6F39-2524-4461-86E0-9F6A3E536D50}" type="parTrans" cxnId="{1BD2A0FC-1511-4BD1-8974-486831C9FC05}">
      <dgm:prSet/>
      <dgm:spPr/>
      <dgm:t>
        <a:bodyPr/>
        <a:lstStyle/>
        <a:p>
          <a:endParaRPr lang="en-US"/>
        </a:p>
      </dgm:t>
    </dgm:pt>
    <dgm:pt modelId="{2CB80D6C-081F-4709-A72D-5F1A569E4779}" type="sibTrans" cxnId="{1BD2A0FC-1511-4BD1-8974-486831C9FC05}">
      <dgm:prSet/>
      <dgm:spPr/>
      <dgm:t>
        <a:bodyPr/>
        <a:lstStyle/>
        <a:p>
          <a:endParaRPr lang="en-US"/>
        </a:p>
      </dgm:t>
    </dgm:pt>
    <dgm:pt modelId="{36834CA5-B97E-4C47-8237-335F5EF7B846}">
      <dgm:prSet/>
      <dgm:spPr/>
      <dgm:t>
        <a:bodyPr/>
        <a:lstStyle/>
        <a:p>
          <a:r>
            <a:rPr lang="ko-KR"/>
            <a:t>함께 관리하는 공유 캘린더</a:t>
          </a:r>
          <a:endParaRPr lang="en-US"/>
        </a:p>
      </dgm:t>
    </dgm:pt>
    <dgm:pt modelId="{FD196BD4-118F-4870-BB8A-248BFF19DAFB}" type="parTrans" cxnId="{1003CF49-D93D-4856-92AE-8E9300DDE577}">
      <dgm:prSet/>
      <dgm:spPr/>
      <dgm:t>
        <a:bodyPr/>
        <a:lstStyle/>
        <a:p>
          <a:endParaRPr lang="en-US"/>
        </a:p>
      </dgm:t>
    </dgm:pt>
    <dgm:pt modelId="{68F8603E-CEC6-450D-81CE-A8CFDDD1B5E2}" type="sibTrans" cxnId="{1003CF49-D93D-4856-92AE-8E9300DDE577}">
      <dgm:prSet/>
      <dgm:spPr/>
      <dgm:t>
        <a:bodyPr/>
        <a:lstStyle/>
        <a:p>
          <a:endParaRPr lang="en-US"/>
        </a:p>
      </dgm:t>
    </dgm:pt>
    <dgm:pt modelId="{E1F11FC5-4BB3-44FC-8FB9-CB8FAC2497E6}">
      <dgm:prSet/>
      <dgm:spPr/>
      <dgm:t>
        <a:bodyPr/>
        <a:lstStyle/>
        <a:p>
          <a:r>
            <a:rPr lang="ko-KR"/>
            <a:t>할 일은 체크리스트로 관리</a:t>
          </a:r>
          <a:endParaRPr lang="en-US"/>
        </a:p>
      </dgm:t>
    </dgm:pt>
    <dgm:pt modelId="{3FEA3633-93F0-453A-B59C-C9860C8746F4}" type="parTrans" cxnId="{329F278F-7737-4F7D-9F3E-3D5965037730}">
      <dgm:prSet/>
      <dgm:spPr/>
      <dgm:t>
        <a:bodyPr/>
        <a:lstStyle/>
        <a:p>
          <a:endParaRPr lang="en-US"/>
        </a:p>
      </dgm:t>
    </dgm:pt>
    <dgm:pt modelId="{E8CE4EA1-FC10-4F18-B679-B970BC49293F}" type="sibTrans" cxnId="{329F278F-7737-4F7D-9F3E-3D5965037730}">
      <dgm:prSet/>
      <dgm:spPr/>
      <dgm:t>
        <a:bodyPr/>
        <a:lstStyle/>
        <a:p>
          <a:endParaRPr lang="en-US"/>
        </a:p>
      </dgm:t>
    </dgm:pt>
    <dgm:pt modelId="{267C8F6F-8F6E-4C02-8224-E95C127BF662}" type="pres">
      <dgm:prSet presAssocID="{53E85764-A84B-4BF8-B0FC-28D6AF270690}" presName="root" presStyleCnt="0">
        <dgm:presLayoutVars>
          <dgm:dir/>
          <dgm:resizeHandles val="exact"/>
        </dgm:presLayoutVars>
      </dgm:prSet>
      <dgm:spPr/>
    </dgm:pt>
    <dgm:pt modelId="{AAD22D04-2E44-45C9-BBD9-D20F3671C1B3}" type="pres">
      <dgm:prSet presAssocID="{20ACFB79-32D9-40EB-9ED0-7FAAE21A0B62}" presName="compNode" presStyleCnt="0"/>
      <dgm:spPr/>
    </dgm:pt>
    <dgm:pt modelId="{2D42271C-27FA-45BF-916F-6151AE413DB9}" type="pres">
      <dgm:prSet presAssocID="{20ACFB79-32D9-40EB-9ED0-7FAAE21A0B6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F8807C1A-D633-4F3F-88EE-52AC18908131}" type="pres">
      <dgm:prSet presAssocID="{20ACFB79-32D9-40EB-9ED0-7FAAE21A0B62}" presName="iconSpace" presStyleCnt="0"/>
      <dgm:spPr/>
    </dgm:pt>
    <dgm:pt modelId="{2B2912A3-C985-4B4A-AD7E-4C2F2C5797AF}" type="pres">
      <dgm:prSet presAssocID="{20ACFB79-32D9-40EB-9ED0-7FAAE21A0B62}" presName="parTx" presStyleLbl="revTx" presStyleIdx="0" presStyleCnt="4">
        <dgm:presLayoutVars>
          <dgm:chMax val="0"/>
          <dgm:chPref val="0"/>
        </dgm:presLayoutVars>
      </dgm:prSet>
      <dgm:spPr/>
    </dgm:pt>
    <dgm:pt modelId="{AF9BB7B1-09F6-459C-B780-62A5BC4791B8}" type="pres">
      <dgm:prSet presAssocID="{20ACFB79-32D9-40EB-9ED0-7FAAE21A0B62}" presName="txSpace" presStyleCnt="0"/>
      <dgm:spPr/>
    </dgm:pt>
    <dgm:pt modelId="{648DEC51-40D7-4F66-94C7-CA2C746488D6}" type="pres">
      <dgm:prSet presAssocID="{20ACFB79-32D9-40EB-9ED0-7FAAE21A0B62}" presName="desTx" presStyleLbl="revTx" presStyleIdx="1" presStyleCnt="4">
        <dgm:presLayoutVars/>
      </dgm:prSet>
      <dgm:spPr/>
    </dgm:pt>
    <dgm:pt modelId="{69551F48-B3FB-4F92-9406-D7D3003824E4}" type="pres">
      <dgm:prSet presAssocID="{318FA7AD-5E24-4DFE-80D8-DE66E42F999F}" presName="sibTrans" presStyleCnt="0"/>
      <dgm:spPr/>
    </dgm:pt>
    <dgm:pt modelId="{E36EA8CC-6060-48B1-BFF4-01F7DB8757B5}" type="pres">
      <dgm:prSet presAssocID="{D2579639-1C9B-4FF2-8360-ED3F621D52DD}" presName="compNode" presStyleCnt="0"/>
      <dgm:spPr/>
    </dgm:pt>
    <dgm:pt modelId="{1C7DBA5C-1B78-48F0-9A02-D1F8DA9CE031}" type="pres">
      <dgm:prSet presAssocID="{D2579639-1C9B-4FF2-8360-ED3F621D52D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thly calendar"/>
        </a:ext>
      </dgm:extLst>
    </dgm:pt>
    <dgm:pt modelId="{642F8508-16AA-49E7-88AA-C234FFECF3AE}" type="pres">
      <dgm:prSet presAssocID="{D2579639-1C9B-4FF2-8360-ED3F621D52DD}" presName="iconSpace" presStyleCnt="0"/>
      <dgm:spPr/>
    </dgm:pt>
    <dgm:pt modelId="{E13D3C55-31F9-476E-A450-40F5E262B4BF}" type="pres">
      <dgm:prSet presAssocID="{D2579639-1C9B-4FF2-8360-ED3F621D52DD}" presName="parTx" presStyleLbl="revTx" presStyleIdx="2" presStyleCnt="4">
        <dgm:presLayoutVars>
          <dgm:chMax val="0"/>
          <dgm:chPref val="0"/>
        </dgm:presLayoutVars>
      </dgm:prSet>
      <dgm:spPr/>
    </dgm:pt>
    <dgm:pt modelId="{2D74D186-CCF4-4047-90DD-EF5BB705AE3A}" type="pres">
      <dgm:prSet presAssocID="{D2579639-1C9B-4FF2-8360-ED3F621D52DD}" presName="txSpace" presStyleCnt="0"/>
      <dgm:spPr/>
    </dgm:pt>
    <dgm:pt modelId="{E169EFE9-D50A-4367-989C-38DFF1317C80}" type="pres">
      <dgm:prSet presAssocID="{D2579639-1C9B-4FF2-8360-ED3F621D52DD}" presName="desTx" presStyleLbl="revTx" presStyleIdx="3" presStyleCnt="4">
        <dgm:presLayoutVars/>
      </dgm:prSet>
      <dgm:spPr/>
    </dgm:pt>
  </dgm:ptLst>
  <dgm:cxnLst>
    <dgm:cxn modelId="{B2A2330C-3625-48E4-B2ED-E279B02A54EF}" srcId="{20ACFB79-32D9-40EB-9ED0-7FAAE21A0B62}" destId="{3393E027-66AF-43D9-A116-E77D40E231C2}" srcOrd="2" destOrd="0" parTransId="{2749001B-6DB1-4CD6-8D22-F45BDEEC74F7}" sibTransId="{52A09D33-9ED9-45DD-8257-B6CC0730D2D7}"/>
    <dgm:cxn modelId="{1B63C625-A85A-48FD-8FA1-62695D66E0F6}" type="presOf" srcId="{D2579639-1C9B-4FF2-8360-ED3F621D52DD}" destId="{E13D3C55-31F9-476E-A450-40F5E262B4BF}" srcOrd="0" destOrd="0" presId="urn:microsoft.com/office/officeart/2018/5/layout/CenteredIconLabelDescriptionList"/>
    <dgm:cxn modelId="{BAB76A39-8BF8-4773-85F4-7FD231757790}" type="presOf" srcId="{3393E027-66AF-43D9-A116-E77D40E231C2}" destId="{648DEC51-40D7-4F66-94C7-CA2C746488D6}" srcOrd="0" destOrd="2" presId="urn:microsoft.com/office/officeart/2018/5/layout/CenteredIconLabelDescriptionList"/>
    <dgm:cxn modelId="{78F57543-006F-4749-9476-406F0EADC5FC}" type="presOf" srcId="{36834CA5-B97E-4C47-8237-335F5EF7B846}" destId="{E169EFE9-D50A-4367-989C-38DFF1317C80}" srcOrd="0" destOrd="1" presId="urn:microsoft.com/office/officeart/2018/5/layout/CenteredIconLabelDescriptionList"/>
    <dgm:cxn modelId="{30892F46-5980-4049-8236-9B0E261980F8}" type="presOf" srcId="{FCD2952D-08C5-4AF2-9B9C-D7B263F40D9C}" destId="{E169EFE9-D50A-4367-989C-38DFF1317C80}" srcOrd="0" destOrd="0" presId="urn:microsoft.com/office/officeart/2018/5/layout/CenteredIconLabelDescriptionList"/>
    <dgm:cxn modelId="{1003CF49-D93D-4856-92AE-8E9300DDE577}" srcId="{D2579639-1C9B-4FF2-8360-ED3F621D52DD}" destId="{36834CA5-B97E-4C47-8237-335F5EF7B846}" srcOrd="1" destOrd="0" parTransId="{FD196BD4-118F-4870-BB8A-248BFF19DAFB}" sibTransId="{68F8603E-CEC6-450D-81CE-A8CFDDD1B5E2}"/>
    <dgm:cxn modelId="{329F278F-7737-4F7D-9F3E-3D5965037730}" srcId="{D2579639-1C9B-4FF2-8360-ED3F621D52DD}" destId="{E1F11FC5-4BB3-44FC-8FB9-CB8FAC2497E6}" srcOrd="2" destOrd="0" parTransId="{3FEA3633-93F0-453A-B59C-C9860C8746F4}" sibTransId="{E8CE4EA1-FC10-4F18-B679-B970BC49293F}"/>
    <dgm:cxn modelId="{749BAF9C-662A-4341-B4D9-D6246FBA0360}" srcId="{20ACFB79-32D9-40EB-9ED0-7FAAE21A0B62}" destId="{440D83C2-9DE2-4625-84EC-F0E9B92FA862}" srcOrd="0" destOrd="0" parTransId="{95AB95EF-A73E-45CF-8AE2-0CDB74C92A8D}" sibTransId="{CD8229EA-CCC9-4584-B308-AEF5CEDFFCB8}"/>
    <dgm:cxn modelId="{4BB688A4-E417-4810-B7F4-0421A06BE556}" type="presOf" srcId="{E1F11FC5-4BB3-44FC-8FB9-CB8FAC2497E6}" destId="{E169EFE9-D50A-4367-989C-38DFF1317C80}" srcOrd="0" destOrd="2" presId="urn:microsoft.com/office/officeart/2018/5/layout/CenteredIconLabelDescriptionList"/>
    <dgm:cxn modelId="{975364C2-F473-4081-B3C2-8E64A749414D}" type="presOf" srcId="{53E85764-A84B-4BF8-B0FC-28D6AF270690}" destId="{267C8F6F-8F6E-4C02-8224-E95C127BF662}" srcOrd="0" destOrd="0" presId="urn:microsoft.com/office/officeart/2018/5/layout/CenteredIconLabelDescriptionList"/>
    <dgm:cxn modelId="{FA9B3FC7-9FFD-4085-BA74-3D314D3E5A65}" type="presOf" srcId="{20ACFB79-32D9-40EB-9ED0-7FAAE21A0B62}" destId="{2B2912A3-C985-4B4A-AD7E-4C2F2C5797AF}" srcOrd="0" destOrd="0" presId="urn:microsoft.com/office/officeart/2018/5/layout/CenteredIconLabelDescriptionList"/>
    <dgm:cxn modelId="{479EFDCE-F233-496C-A1F2-C4898E44025D}" type="presOf" srcId="{92CC5EDC-9982-4B01-A558-D7EA62F0D0C4}" destId="{648DEC51-40D7-4F66-94C7-CA2C746488D6}" srcOrd="0" destOrd="1" presId="urn:microsoft.com/office/officeart/2018/5/layout/CenteredIconLabelDescriptionList"/>
    <dgm:cxn modelId="{490B6AD0-6A40-4EDA-8895-590FB787F8CE}" srcId="{53E85764-A84B-4BF8-B0FC-28D6AF270690}" destId="{D2579639-1C9B-4FF2-8360-ED3F621D52DD}" srcOrd="1" destOrd="0" parTransId="{9EAE9BD7-B125-412C-9453-C934B9420144}" sibTransId="{4F8CA7B3-4262-415B-B1F2-BCF92AF851B8}"/>
    <dgm:cxn modelId="{8E05ECD8-0E69-404A-85D7-7ED72CE2A641}" srcId="{53E85764-A84B-4BF8-B0FC-28D6AF270690}" destId="{20ACFB79-32D9-40EB-9ED0-7FAAE21A0B62}" srcOrd="0" destOrd="0" parTransId="{DBE404B0-61C1-43C9-8E4B-9DD1D9651B5D}" sibTransId="{318FA7AD-5E24-4DFE-80D8-DE66E42F999F}"/>
    <dgm:cxn modelId="{844E23E6-BB93-4BEE-A7D0-79A0CF8F15D7}" srcId="{20ACFB79-32D9-40EB-9ED0-7FAAE21A0B62}" destId="{92CC5EDC-9982-4B01-A558-D7EA62F0D0C4}" srcOrd="1" destOrd="0" parTransId="{B9266F6D-B7BE-4623-9D9C-33FDE0E042A2}" sibTransId="{000FFC3B-8F67-45B6-947B-741D68E09A73}"/>
    <dgm:cxn modelId="{C877BEEA-BEB8-462A-ADE3-DFFDB2020F70}" type="presOf" srcId="{440D83C2-9DE2-4625-84EC-F0E9B92FA862}" destId="{648DEC51-40D7-4F66-94C7-CA2C746488D6}" srcOrd="0" destOrd="0" presId="urn:microsoft.com/office/officeart/2018/5/layout/CenteredIconLabelDescriptionList"/>
    <dgm:cxn modelId="{1BD2A0FC-1511-4BD1-8974-486831C9FC05}" srcId="{D2579639-1C9B-4FF2-8360-ED3F621D52DD}" destId="{FCD2952D-08C5-4AF2-9B9C-D7B263F40D9C}" srcOrd="0" destOrd="0" parTransId="{B3BE6F39-2524-4461-86E0-9F6A3E536D50}" sibTransId="{2CB80D6C-081F-4709-A72D-5F1A569E4779}"/>
    <dgm:cxn modelId="{A6605343-9F22-4BB8-8658-3072BAE67C2D}" type="presParOf" srcId="{267C8F6F-8F6E-4C02-8224-E95C127BF662}" destId="{AAD22D04-2E44-45C9-BBD9-D20F3671C1B3}" srcOrd="0" destOrd="0" presId="urn:microsoft.com/office/officeart/2018/5/layout/CenteredIconLabelDescriptionList"/>
    <dgm:cxn modelId="{8C0D171F-B16E-4BA8-BAC8-A6141033BB5D}" type="presParOf" srcId="{AAD22D04-2E44-45C9-BBD9-D20F3671C1B3}" destId="{2D42271C-27FA-45BF-916F-6151AE413DB9}" srcOrd="0" destOrd="0" presId="urn:microsoft.com/office/officeart/2018/5/layout/CenteredIconLabelDescriptionList"/>
    <dgm:cxn modelId="{DFCA36AC-70F8-4A6B-8088-A5408AE9B1C7}" type="presParOf" srcId="{AAD22D04-2E44-45C9-BBD9-D20F3671C1B3}" destId="{F8807C1A-D633-4F3F-88EE-52AC18908131}" srcOrd="1" destOrd="0" presId="urn:microsoft.com/office/officeart/2018/5/layout/CenteredIconLabelDescriptionList"/>
    <dgm:cxn modelId="{529B3438-2CB7-4247-BFD5-2BEB94A348BE}" type="presParOf" srcId="{AAD22D04-2E44-45C9-BBD9-D20F3671C1B3}" destId="{2B2912A3-C985-4B4A-AD7E-4C2F2C5797AF}" srcOrd="2" destOrd="0" presId="urn:microsoft.com/office/officeart/2018/5/layout/CenteredIconLabelDescriptionList"/>
    <dgm:cxn modelId="{9FDF8CF4-8576-4A7B-A66B-7D9802FB0C99}" type="presParOf" srcId="{AAD22D04-2E44-45C9-BBD9-D20F3671C1B3}" destId="{AF9BB7B1-09F6-459C-B780-62A5BC4791B8}" srcOrd="3" destOrd="0" presId="urn:microsoft.com/office/officeart/2018/5/layout/CenteredIconLabelDescriptionList"/>
    <dgm:cxn modelId="{AB35D91C-D644-40C1-A8D5-52C6AE6E85F2}" type="presParOf" srcId="{AAD22D04-2E44-45C9-BBD9-D20F3671C1B3}" destId="{648DEC51-40D7-4F66-94C7-CA2C746488D6}" srcOrd="4" destOrd="0" presId="urn:microsoft.com/office/officeart/2018/5/layout/CenteredIconLabelDescriptionList"/>
    <dgm:cxn modelId="{97ADC6FF-906D-4D1B-87DC-5ADA8B9D9F99}" type="presParOf" srcId="{267C8F6F-8F6E-4C02-8224-E95C127BF662}" destId="{69551F48-B3FB-4F92-9406-D7D3003824E4}" srcOrd="1" destOrd="0" presId="urn:microsoft.com/office/officeart/2018/5/layout/CenteredIconLabelDescriptionList"/>
    <dgm:cxn modelId="{F0837027-932C-4729-A42D-DC168D5C82AC}" type="presParOf" srcId="{267C8F6F-8F6E-4C02-8224-E95C127BF662}" destId="{E36EA8CC-6060-48B1-BFF4-01F7DB8757B5}" srcOrd="2" destOrd="0" presId="urn:microsoft.com/office/officeart/2018/5/layout/CenteredIconLabelDescriptionList"/>
    <dgm:cxn modelId="{8E9BD0D7-0A4A-461F-9792-5437ACE9CE79}" type="presParOf" srcId="{E36EA8CC-6060-48B1-BFF4-01F7DB8757B5}" destId="{1C7DBA5C-1B78-48F0-9A02-D1F8DA9CE031}" srcOrd="0" destOrd="0" presId="urn:microsoft.com/office/officeart/2018/5/layout/CenteredIconLabelDescriptionList"/>
    <dgm:cxn modelId="{FA8C6CAE-5687-4688-8631-3CDE02D49BDD}" type="presParOf" srcId="{E36EA8CC-6060-48B1-BFF4-01F7DB8757B5}" destId="{642F8508-16AA-49E7-88AA-C234FFECF3AE}" srcOrd="1" destOrd="0" presId="urn:microsoft.com/office/officeart/2018/5/layout/CenteredIconLabelDescriptionList"/>
    <dgm:cxn modelId="{09AFB1E1-310A-46AA-AA23-97101BD91936}" type="presParOf" srcId="{E36EA8CC-6060-48B1-BFF4-01F7DB8757B5}" destId="{E13D3C55-31F9-476E-A450-40F5E262B4BF}" srcOrd="2" destOrd="0" presId="urn:microsoft.com/office/officeart/2018/5/layout/CenteredIconLabelDescriptionList"/>
    <dgm:cxn modelId="{31D1E3DF-15A4-4D23-B8FD-A3CFDD0CE5F8}" type="presParOf" srcId="{E36EA8CC-6060-48B1-BFF4-01F7DB8757B5}" destId="{2D74D186-CCF4-4047-90DD-EF5BB705AE3A}" srcOrd="3" destOrd="0" presId="urn:microsoft.com/office/officeart/2018/5/layout/CenteredIconLabelDescriptionList"/>
    <dgm:cxn modelId="{8ED70578-4C51-41A1-8DC7-3D0FD385E9D4}" type="presParOf" srcId="{E36EA8CC-6060-48B1-BFF4-01F7DB8757B5}" destId="{E169EFE9-D50A-4367-989C-38DFF1317C80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4D0ED10-1191-4C9E-9E7B-435D61C786A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6F308B4-0F07-48BE-AAD2-D5EADF287B2A}">
      <dgm:prSet/>
      <dgm:spPr/>
      <dgm:t>
        <a:bodyPr/>
        <a:lstStyle/>
        <a:p>
          <a:pPr>
            <a:defRPr cap="all"/>
          </a:pPr>
          <a:r>
            <a:rPr lang="ko-KR"/>
            <a:t>기존 캘린더는 다양한 기능 때문에 사용하기 복잡하다</a:t>
          </a:r>
          <a:endParaRPr lang="en-US"/>
        </a:p>
      </dgm:t>
    </dgm:pt>
    <dgm:pt modelId="{0AFEA975-512F-4AFC-9CCF-90A873B2B6DC}" type="parTrans" cxnId="{7B112458-C6B9-4ACE-9C3F-63825F4CBA19}">
      <dgm:prSet/>
      <dgm:spPr/>
      <dgm:t>
        <a:bodyPr/>
        <a:lstStyle/>
        <a:p>
          <a:endParaRPr lang="en-US"/>
        </a:p>
      </dgm:t>
    </dgm:pt>
    <dgm:pt modelId="{A8DCB24D-AAD2-4827-A788-216503B337E5}" type="sibTrans" cxnId="{7B112458-C6B9-4ACE-9C3F-63825F4CBA19}">
      <dgm:prSet/>
      <dgm:spPr/>
      <dgm:t>
        <a:bodyPr/>
        <a:lstStyle/>
        <a:p>
          <a:endParaRPr lang="en-US"/>
        </a:p>
      </dgm:t>
    </dgm:pt>
    <dgm:pt modelId="{2677377D-7E7D-4FF9-9794-9E93B2CA1DE1}">
      <dgm:prSet/>
      <dgm:spPr/>
      <dgm:t>
        <a:bodyPr/>
        <a:lstStyle/>
        <a:p>
          <a:pPr>
            <a:defRPr cap="all"/>
          </a:pPr>
          <a:r>
            <a:rPr lang="en-US"/>
            <a:t>TODO</a:t>
          </a:r>
          <a:r>
            <a:rPr lang="ko-KR"/>
            <a:t> 서비스는 한눈에 일정을 볼 수 없다는 단점이 있다</a:t>
          </a:r>
          <a:r>
            <a:rPr lang="en-US"/>
            <a:t>.</a:t>
          </a:r>
        </a:p>
      </dgm:t>
    </dgm:pt>
    <dgm:pt modelId="{4F286663-6FCF-47E9-9C7E-DAFA86032DC8}" type="parTrans" cxnId="{05A54F7F-C126-4BDF-9BF5-763519326B4B}">
      <dgm:prSet/>
      <dgm:spPr/>
      <dgm:t>
        <a:bodyPr/>
        <a:lstStyle/>
        <a:p>
          <a:endParaRPr lang="en-US"/>
        </a:p>
      </dgm:t>
    </dgm:pt>
    <dgm:pt modelId="{1DD74841-41C9-4587-9684-9F6739E05E1B}" type="sibTrans" cxnId="{05A54F7F-C126-4BDF-9BF5-763519326B4B}">
      <dgm:prSet/>
      <dgm:spPr/>
      <dgm:t>
        <a:bodyPr/>
        <a:lstStyle/>
        <a:p>
          <a:endParaRPr lang="en-US"/>
        </a:p>
      </dgm:t>
    </dgm:pt>
    <dgm:pt modelId="{55DA2E61-A9FE-40BE-930C-859F807ECCF4}" type="pres">
      <dgm:prSet presAssocID="{F4D0ED10-1191-4C9E-9E7B-435D61C786A4}" presName="root" presStyleCnt="0">
        <dgm:presLayoutVars>
          <dgm:dir/>
          <dgm:resizeHandles val="exact"/>
        </dgm:presLayoutVars>
      </dgm:prSet>
      <dgm:spPr/>
    </dgm:pt>
    <dgm:pt modelId="{90F34B38-3201-40C1-AB46-C135FF195571}" type="pres">
      <dgm:prSet presAssocID="{A6F308B4-0F07-48BE-AAD2-D5EADF287B2A}" presName="compNode" presStyleCnt="0"/>
      <dgm:spPr/>
    </dgm:pt>
    <dgm:pt modelId="{21ED02DA-2184-4CC6-B276-294C05DBE5F8}" type="pres">
      <dgm:prSet presAssocID="{A6F308B4-0F07-48BE-AAD2-D5EADF287B2A}" presName="iconBgRect" presStyleLbl="bgShp" presStyleIdx="0" presStyleCnt="2"/>
      <dgm:spPr/>
    </dgm:pt>
    <dgm:pt modelId="{D66F2937-C493-4D48-8869-6A668F113E07}" type="pres">
      <dgm:prSet presAssocID="{A6F308B4-0F07-48BE-AAD2-D5EADF287B2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D051A982-0DD2-4B5D-9CA0-0A7264E800F6}" type="pres">
      <dgm:prSet presAssocID="{A6F308B4-0F07-48BE-AAD2-D5EADF287B2A}" presName="spaceRect" presStyleCnt="0"/>
      <dgm:spPr/>
    </dgm:pt>
    <dgm:pt modelId="{E7BF259E-4018-42EF-B977-C38B031D3567}" type="pres">
      <dgm:prSet presAssocID="{A6F308B4-0F07-48BE-AAD2-D5EADF287B2A}" presName="textRect" presStyleLbl="revTx" presStyleIdx="0" presStyleCnt="2">
        <dgm:presLayoutVars>
          <dgm:chMax val="1"/>
          <dgm:chPref val="1"/>
        </dgm:presLayoutVars>
      </dgm:prSet>
      <dgm:spPr/>
    </dgm:pt>
    <dgm:pt modelId="{F26390AF-D303-44D7-B2B9-B20FE7194504}" type="pres">
      <dgm:prSet presAssocID="{A8DCB24D-AAD2-4827-A788-216503B337E5}" presName="sibTrans" presStyleCnt="0"/>
      <dgm:spPr/>
    </dgm:pt>
    <dgm:pt modelId="{6F5A9B7D-3CE3-47FC-BE43-597C9C0C3AF8}" type="pres">
      <dgm:prSet presAssocID="{2677377D-7E7D-4FF9-9794-9E93B2CA1DE1}" presName="compNode" presStyleCnt="0"/>
      <dgm:spPr/>
    </dgm:pt>
    <dgm:pt modelId="{7CF8D126-75A1-413C-97C1-5C02049AAD5A}" type="pres">
      <dgm:prSet presAssocID="{2677377D-7E7D-4FF9-9794-9E93B2CA1DE1}" presName="iconBgRect" presStyleLbl="bgShp" presStyleIdx="1" presStyleCnt="2"/>
      <dgm:spPr/>
    </dgm:pt>
    <dgm:pt modelId="{3C2B1BF3-11F9-4D9B-A042-C35B1D56DDF3}" type="pres">
      <dgm:prSet presAssocID="{2677377D-7E7D-4FF9-9794-9E93B2CA1DE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0957BFD4-7BE6-4F19-A747-A3E6939FCD33}" type="pres">
      <dgm:prSet presAssocID="{2677377D-7E7D-4FF9-9794-9E93B2CA1DE1}" presName="spaceRect" presStyleCnt="0"/>
      <dgm:spPr/>
    </dgm:pt>
    <dgm:pt modelId="{8DDC6ECC-6E02-47E8-ACC0-FF003069F96A}" type="pres">
      <dgm:prSet presAssocID="{2677377D-7E7D-4FF9-9794-9E93B2CA1DE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5DF09642-6CBA-4D9B-A8CA-2A2E493063B9}" type="presOf" srcId="{A6F308B4-0F07-48BE-AAD2-D5EADF287B2A}" destId="{E7BF259E-4018-42EF-B977-C38B031D3567}" srcOrd="0" destOrd="0" presId="urn:microsoft.com/office/officeart/2018/5/layout/IconCircleLabelList"/>
    <dgm:cxn modelId="{7B112458-C6B9-4ACE-9C3F-63825F4CBA19}" srcId="{F4D0ED10-1191-4C9E-9E7B-435D61C786A4}" destId="{A6F308B4-0F07-48BE-AAD2-D5EADF287B2A}" srcOrd="0" destOrd="0" parTransId="{0AFEA975-512F-4AFC-9CCF-90A873B2B6DC}" sibTransId="{A8DCB24D-AAD2-4827-A788-216503B337E5}"/>
    <dgm:cxn modelId="{05A54F7F-C126-4BDF-9BF5-763519326B4B}" srcId="{F4D0ED10-1191-4C9E-9E7B-435D61C786A4}" destId="{2677377D-7E7D-4FF9-9794-9E93B2CA1DE1}" srcOrd="1" destOrd="0" parTransId="{4F286663-6FCF-47E9-9C7E-DAFA86032DC8}" sibTransId="{1DD74841-41C9-4587-9684-9F6739E05E1B}"/>
    <dgm:cxn modelId="{1F537A83-5AD8-47F7-892A-BF74A5197EFB}" type="presOf" srcId="{F4D0ED10-1191-4C9E-9E7B-435D61C786A4}" destId="{55DA2E61-A9FE-40BE-930C-859F807ECCF4}" srcOrd="0" destOrd="0" presId="urn:microsoft.com/office/officeart/2018/5/layout/IconCircleLabelList"/>
    <dgm:cxn modelId="{2D2D1CF7-FD1B-47FD-8EEE-D058596CAD57}" type="presOf" srcId="{2677377D-7E7D-4FF9-9794-9E93B2CA1DE1}" destId="{8DDC6ECC-6E02-47E8-ACC0-FF003069F96A}" srcOrd="0" destOrd="0" presId="urn:microsoft.com/office/officeart/2018/5/layout/IconCircleLabelList"/>
    <dgm:cxn modelId="{B0DCF289-E11D-45C6-BF61-55AEFA15452E}" type="presParOf" srcId="{55DA2E61-A9FE-40BE-930C-859F807ECCF4}" destId="{90F34B38-3201-40C1-AB46-C135FF195571}" srcOrd="0" destOrd="0" presId="urn:microsoft.com/office/officeart/2018/5/layout/IconCircleLabelList"/>
    <dgm:cxn modelId="{01946C19-8378-4E50-8D17-10A6FB4AFEE0}" type="presParOf" srcId="{90F34B38-3201-40C1-AB46-C135FF195571}" destId="{21ED02DA-2184-4CC6-B276-294C05DBE5F8}" srcOrd="0" destOrd="0" presId="urn:microsoft.com/office/officeart/2018/5/layout/IconCircleLabelList"/>
    <dgm:cxn modelId="{E95EA893-2201-49AB-8EA2-AC5FA2FC70C0}" type="presParOf" srcId="{90F34B38-3201-40C1-AB46-C135FF195571}" destId="{D66F2937-C493-4D48-8869-6A668F113E07}" srcOrd="1" destOrd="0" presId="urn:microsoft.com/office/officeart/2018/5/layout/IconCircleLabelList"/>
    <dgm:cxn modelId="{9DA7705B-0AF3-4B1D-B38D-2AE7DBBD235C}" type="presParOf" srcId="{90F34B38-3201-40C1-AB46-C135FF195571}" destId="{D051A982-0DD2-4B5D-9CA0-0A7264E800F6}" srcOrd="2" destOrd="0" presId="urn:microsoft.com/office/officeart/2018/5/layout/IconCircleLabelList"/>
    <dgm:cxn modelId="{0CF66BAF-1E89-48A9-9AA5-EEA1694CF187}" type="presParOf" srcId="{90F34B38-3201-40C1-AB46-C135FF195571}" destId="{E7BF259E-4018-42EF-B977-C38B031D3567}" srcOrd="3" destOrd="0" presId="urn:microsoft.com/office/officeart/2018/5/layout/IconCircleLabelList"/>
    <dgm:cxn modelId="{43AAEB16-0576-4F15-945B-D30D2A57C26B}" type="presParOf" srcId="{55DA2E61-A9FE-40BE-930C-859F807ECCF4}" destId="{F26390AF-D303-44D7-B2B9-B20FE7194504}" srcOrd="1" destOrd="0" presId="urn:microsoft.com/office/officeart/2018/5/layout/IconCircleLabelList"/>
    <dgm:cxn modelId="{99D697A9-D30E-40B6-9E21-F118D1A459FA}" type="presParOf" srcId="{55DA2E61-A9FE-40BE-930C-859F807ECCF4}" destId="{6F5A9B7D-3CE3-47FC-BE43-597C9C0C3AF8}" srcOrd="2" destOrd="0" presId="urn:microsoft.com/office/officeart/2018/5/layout/IconCircleLabelList"/>
    <dgm:cxn modelId="{D54DE7C1-3C0E-43B1-9089-AABB8B3AAE4A}" type="presParOf" srcId="{6F5A9B7D-3CE3-47FC-BE43-597C9C0C3AF8}" destId="{7CF8D126-75A1-413C-97C1-5C02049AAD5A}" srcOrd="0" destOrd="0" presId="urn:microsoft.com/office/officeart/2018/5/layout/IconCircleLabelList"/>
    <dgm:cxn modelId="{DCBA8A91-865A-4130-B0FF-191C907A1E8D}" type="presParOf" srcId="{6F5A9B7D-3CE3-47FC-BE43-597C9C0C3AF8}" destId="{3C2B1BF3-11F9-4D9B-A042-C35B1D56DDF3}" srcOrd="1" destOrd="0" presId="urn:microsoft.com/office/officeart/2018/5/layout/IconCircleLabelList"/>
    <dgm:cxn modelId="{83E6C0D3-743C-49C4-A5B5-F855EAD81E90}" type="presParOf" srcId="{6F5A9B7D-3CE3-47FC-BE43-597C9C0C3AF8}" destId="{0957BFD4-7BE6-4F19-A747-A3E6939FCD33}" srcOrd="2" destOrd="0" presId="urn:microsoft.com/office/officeart/2018/5/layout/IconCircleLabelList"/>
    <dgm:cxn modelId="{0A0277EA-2DA0-43AC-81D1-59872E80CCC4}" type="presParOf" srcId="{6F5A9B7D-3CE3-47FC-BE43-597C9C0C3AF8}" destId="{8DDC6ECC-6E02-47E8-ACC0-FF003069F96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A6AB71-5282-408E-A364-9E79BE24EF1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268678B-C829-480B-BC2E-9E3B07D5162F}">
      <dgm:prSet/>
      <dgm:spPr/>
      <dgm:t>
        <a:bodyPr/>
        <a:lstStyle/>
        <a:p>
          <a:r>
            <a:rPr lang="ko-KR"/>
            <a:t>박상우 </a:t>
          </a:r>
          <a:r>
            <a:rPr lang="en-US"/>
            <a:t>- </a:t>
          </a:r>
          <a:r>
            <a:rPr lang="ko-KR"/>
            <a:t>개발일정 수립</a:t>
          </a:r>
          <a:r>
            <a:rPr lang="en-US"/>
            <a:t>, </a:t>
          </a:r>
          <a:r>
            <a:rPr lang="ko-KR"/>
            <a:t>기획서</a:t>
          </a:r>
          <a:r>
            <a:rPr lang="en-US"/>
            <a:t>, </a:t>
          </a:r>
          <a:r>
            <a:rPr lang="ko-KR"/>
            <a:t>리포트 및</a:t>
          </a:r>
          <a:r>
            <a:rPr lang="en-US"/>
            <a:t> ppt </a:t>
          </a:r>
          <a:r>
            <a:rPr lang="ko-KR"/>
            <a:t>작성</a:t>
          </a:r>
          <a:r>
            <a:rPr lang="en-US"/>
            <a:t>, </a:t>
          </a:r>
          <a:r>
            <a:rPr lang="ko-KR"/>
            <a:t>시스템 구상도</a:t>
          </a:r>
          <a:r>
            <a:rPr lang="en-US"/>
            <a:t>, </a:t>
          </a:r>
          <a:r>
            <a:rPr lang="ko-KR"/>
            <a:t>요구사항 정의서 등 기술서 작성</a:t>
          </a:r>
          <a:r>
            <a:rPr lang="en-US"/>
            <a:t>, </a:t>
          </a:r>
          <a:r>
            <a:rPr lang="ko-KR"/>
            <a:t>데이터베이스 설계 및 정규화 과정</a:t>
          </a:r>
          <a:r>
            <a:rPr lang="en-US"/>
            <a:t>, </a:t>
          </a:r>
          <a:r>
            <a:rPr lang="ko-KR"/>
            <a:t>정규화 과정 중 이상 확인</a:t>
          </a:r>
          <a:r>
            <a:rPr lang="en-US"/>
            <a:t>, </a:t>
          </a:r>
          <a:r>
            <a:rPr lang="ko-KR"/>
            <a:t>최초 </a:t>
          </a:r>
          <a:r>
            <a:rPr lang="en-US"/>
            <a:t>UI</a:t>
          </a:r>
          <a:r>
            <a:rPr lang="ko-KR"/>
            <a:t>디자인 구현</a:t>
          </a:r>
          <a:r>
            <a:rPr lang="en-US"/>
            <a:t>, </a:t>
          </a:r>
          <a:r>
            <a:rPr lang="ko-KR"/>
            <a:t>프로그램 테스트</a:t>
          </a:r>
          <a:endParaRPr lang="en-US"/>
        </a:p>
      </dgm:t>
    </dgm:pt>
    <dgm:pt modelId="{031CBDDF-DFB3-4B05-A2C1-56485D93F2E5}" type="parTrans" cxnId="{72CA1016-394F-45AF-A9CF-10A32C24F640}">
      <dgm:prSet/>
      <dgm:spPr/>
      <dgm:t>
        <a:bodyPr/>
        <a:lstStyle/>
        <a:p>
          <a:endParaRPr lang="en-US"/>
        </a:p>
      </dgm:t>
    </dgm:pt>
    <dgm:pt modelId="{FE8DFE1F-03B5-4FBB-9F52-3CB1B93D5D44}" type="sibTrans" cxnId="{72CA1016-394F-45AF-A9CF-10A32C24F640}">
      <dgm:prSet/>
      <dgm:spPr/>
      <dgm:t>
        <a:bodyPr/>
        <a:lstStyle/>
        <a:p>
          <a:endParaRPr lang="en-US"/>
        </a:p>
      </dgm:t>
    </dgm:pt>
    <dgm:pt modelId="{F2AD1881-9C2D-4BD9-A6F1-C7064CDA3FA5}">
      <dgm:prSet/>
      <dgm:spPr/>
      <dgm:t>
        <a:bodyPr/>
        <a:lstStyle/>
        <a:p>
          <a:r>
            <a:rPr lang="ko-KR"/>
            <a:t>정지운 </a:t>
          </a:r>
          <a:r>
            <a:rPr lang="en-US"/>
            <a:t>– </a:t>
          </a:r>
          <a:r>
            <a:rPr lang="ko-KR"/>
            <a:t>개요 및 필요성 분석</a:t>
          </a:r>
          <a:r>
            <a:rPr lang="en-US"/>
            <a:t>, </a:t>
          </a:r>
          <a:r>
            <a:rPr lang="ko-KR"/>
            <a:t>프로젝트 기획</a:t>
          </a:r>
          <a:r>
            <a:rPr lang="en-US"/>
            <a:t>, </a:t>
          </a:r>
          <a:r>
            <a:rPr lang="ko-KR"/>
            <a:t>제안서작성</a:t>
          </a:r>
          <a:r>
            <a:rPr lang="en-US"/>
            <a:t>, </a:t>
          </a:r>
          <a:r>
            <a:rPr lang="ko-KR"/>
            <a:t>게시판구현</a:t>
          </a:r>
          <a:r>
            <a:rPr lang="en-US"/>
            <a:t>, </a:t>
          </a:r>
          <a:r>
            <a:rPr lang="ko-KR"/>
            <a:t>시장 분석</a:t>
          </a:r>
          <a:r>
            <a:rPr lang="en-US"/>
            <a:t>, </a:t>
          </a:r>
          <a:r>
            <a:rPr lang="ko-KR"/>
            <a:t>시스템 구상도</a:t>
          </a:r>
          <a:r>
            <a:rPr lang="en-US"/>
            <a:t>, </a:t>
          </a:r>
          <a:r>
            <a:rPr lang="ko-KR"/>
            <a:t>데이터베이스 설계</a:t>
          </a:r>
          <a:r>
            <a:rPr lang="en-US"/>
            <a:t>, </a:t>
          </a:r>
          <a:r>
            <a:rPr lang="ko-KR"/>
            <a:t>유사 서비스 경쟁업체 분석</a:t>
          </a:r>
          <a:r>
            <a:rPr lang="en-US"/>
            <a:t>, HTML, CSS, PHP, MYSQL</a:t>
          </a:r>
          <a:r>
            <a:rPr lang="ko-KR"/>
            <a:t>을 이용한 프로그램 개발</a:t>
          </a:r>
          <a:endParaRPr lang="en-US"/>
        </a:p>
      </dgm:t>
    </dgm:pt>
    <dgm:pt modelId="{EC33A3B1-14D5-4DF3-9C9F-CE8919CE86DF}" type="parTrans" cxnId="{EE3C6402-109C-477A-9883-4C351294F8DB}">
      <dgm:prSet/>
      <dgm:spPr/>
      <dgm:t>
        <a:bodyPr/>
        <a:lstStyle/>
        <a:p>
          <a:endParaRPr lang="en-US"/>
        </a:p>
      </dgm:t>
    </dgm:pt>
    <dgm:pt modelId="{C4980DD1-9D2D-4961-919E-518649EC7522}" type="sibTrans" cxnId="{EE3C6402-109C-477A-9883-4C351294F8DB}">
      <dgm:prSet/>
      <dgm:spPr/>
      <dgm:t>
        <a:bodyPr/>
        <a:lstStyle/>
        <a:p>
          <a:endParaRPr lang="en-US"/>
        </a:p>
      </dgm:t>
    </dgm:pt>
    <dgm:pt modelId="{A5C90774-72FF-4BAA-8286-9C5930CB9E01}" type="pres">
      <dgm:prSet presAssocID="{29A6AB71-5282-408E-A364-9E79BE24EF1E}" presName="root" presStyleCnt="0">
        <dgm:presLayoutVars>
          <dgm:dir/>
          <dgm:resizeHandles val="exact"/>
        </dgm:presLayoutVars>
      </dgm:prSet>
      <dgm:spPr/>
    </dgm:pt>
    <dgm:pt modelId="{29D08462-4F26-47A5-A622-34681CFAD5A9}" type="pres">
      <dgm:prSet presAssocID="{29A6AB71-5282-408E-A364-9E79BE24EF1E}" presName="container" presStyleCnt="0">
        <dgm:presLayoutVars>
          <dgm:dir/>
          <dgm:resizeHandles val="exact"/>
        </dgm:presLayoutVars>
      </dgm:prSet>
      <dgm:spPr/>
    </dgm:pt>
    <dgm:pt modelId="{52F4FB28-F712-4C58-8B85-2C76C15E4FF3}" type="pres">
      <dgm:prSet presAssocID="{0268678B-C829-480B-BC2E-9E3B07D5162F}" presName="compNode" presStyleCnt="0"/>
      <dgm:spPr/>
    </dgm:pt>
    <dgm:pt modelId="{FEF31A65-9F26-4C4C-B1D2-1D7FE0188C04}" type="pres">
      <dgm:prSet presAssocID="{0268678B-C829-480B-BC2E-9E3B07D5162F}" presName="iconBgRect" presStyleLbl="bgShp" presStyleIdx="0" presStyleCnt="2"/>
      <dgm:spPr/>
    </dgm:pt>
    <dgm:pt modelId="{517ABFE9-5418-4526-9AED-6BDAD96B6133}" type="pres">
      <dgm:prSet presAssocID="{0268678B-C829-480B-BC2E-9E3B07D5162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81E842C3-4B11-42B4-BA25-295C4B1B08ED}" type="pres">
      <dgm:prSet presAssocID="{0268678B-C829-480B-BC2E-9E3B07D5162F}" presName="spaceRect" presStyleCnt="0"/>
      <dgm:spPr/>
    </dgm:pt>
    <dgm:pt modelId="{61570764-D82F-4061-B279-8B590B0C54D0}" type="pres">
      <dgm:prSet presAssocID="{0268678B-C829-480B-BC2E-9E3B07D5162F}" presName="textRect" presStyleLbl="revTx" presStyleIdx="0" presStyleCnt="2">
        <dgm:presLayoutVars>
          <dgm:chMax val="1"/>
          <dgm:chPref val="1"/>
        </dgm:presLayoutVars>
      </dgm:prSet>
      <dgm:spPr/>
    </dgm:pt>
    <dgm:pt modelId="{3EC795B1-797B-4ABB-BEB4-A5BD69CDF0A8}" type="pres">
      <dgm:prSet presAssocID="{FE8DFE1F-03B5-4FBB-9F52-3CB1B93D5D44}" presName="sibTrans" presStyleLbl="sibTrans2D1" presStyleIdx="0" presStyleCnt="0"/>
      <dgm:spPr/>
    </dgm:pt>
    <dgm:pt modelId="{1B3832EB-EA40-4A42-A826-BB94B124D3E2}" type="pres">
      <dgm:prSet presAssocID="{F2AD1881-9C2D-4BD9-A6F1-C7064CDA3FA5}" presName="compNode" presStyleCnt="0"/>
      <dgm:spPr/>
    </dgm:pt>
    <dgm:pt modelId="{231D65A1-7EDA-495F-AB8E-0512F5030586}" type="pres">
      <dgm:prSet presAssocID="{F2AD1881-9C2D-4BD9-A6F1-C7064CDA3FA5}" presName="iconBgRect" presStyleLbl="bgShp" presStyleIdx="1" presStyleCnt="2"/>
      <dgm:spPr/>
    </dgm:pt>
    <dgm:pt modelId="{66EB4F28-2DC9-47FD-A301-EB1A4B342949}" type="pres">
      <dgm:prSet presAssocID="{F2AD1881-9C2D-4BD9-A6F1-C7064CDA3FA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09E47F8-63F6-4555-9ED0-B61562B56A34}" type="pres">
      <dgm:prSet presAssocID="{F2AD1881-9C2D-4BD9-A6F1-C7064CDA3FA5}" presName="spaceRect" presStyleCnt="0"/>
      <dgm:spPr/>
    </dgm:pt>
    <dgm:pt modelId="{FDD5D8D7-E75E-416B-948F-187B6B9FD21A}" type="pres">
      <dgm:prSet presAssocID="{F2AD1881-9C2D-4BD9-A6F1-C7064CDA3FA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E3C6402-109C-477A-9883-4C351294F8DB}" srcId="{29A6AB71-5282-408E-A364-9E79BE24EF1E}" destId="{F2AD1881-9C2D-4BD9-A6F1-C7064CDA3FA5}" srcOrd="1" destOrd="0" parTransId="{EC33A3B1-14D5-4DF3-9C9F-CE8919CE86DF}" sibTransId="{C4980DD1-9D2D-4961-919E-518649EC7522}"/>
    <dgm:cxn modelId="{72CA1016-394F-45AF-A9CF-10A32C24F640}" srcId="{29A6AB71-5282-408E-A364-9E79BE24EF1E}" destId="{0268678B-C829-480B-BC2E-9E3B07D5162F}" srcOrd="0" destOrd="0" parTransId="{031CBDDF-DFB3-4B05-A2C1-56485D93F2E5}" sibTransId="{FE8DFE1F-03B5-4FBB-9F52-3CB1B93D5D44}"/>
    <dgm:cxn modelId="{9812381E-23BA-43A3-BB61-FED6B56BD14C}" type="presOf" srcId="{FE8DFE1F-03B5-4FBB-9F52-3CB1B93D5D44}" destId="{3EC795B1-797B-4ABB-BEB4-A5BD69CDF0A8}" srcOrd="0" destOrd="0" presId="urn:microsoft.com/office/officeart/2018/2/layout/IconCircleList"/>
    <dgm:cxn modelId="{7DCDC840-C983-45E8-AE08-183D0CBA9E34}" type="presOf" srcId="{29A6AB71-5282-408E-A364-9E79BE24EF1E}" destId="{A5C90774-72FF-4BAA-8286-9C5930CB9E01}" srcOrd="0" destOrd="0" presId="urn:microsoft.com/office/officeart/2018/2/layout/IconCircleList"/>
    <dgm:cxn modelId="{8C45FB5A-35B0-4A53-B5DC-33D639506762}" type="presOf" srcId="{0268678B-C829-480B-BC2E-9E3B07D5162F}" destId="{61570764-D82F-4061-B279-8B590B0C54D0}" srcOrd="0" destOrd="0" presId="urn:microsoft.com/office/officeart/2018/2/layout/IconCircleList"/>
    <dgm:cxn modelId="{72D0EBF1-8D59-47B1-BBCB-CDAA6DDED1D7}" type="presOf" srcId="{F2AD1881-9C2D-4BD9-A6F1-C7064CDA3FA5}" destId="{FDD5D8D7-E75E-416B-948F-187B6B9FD21A}" srcOrd="0" destOrd="0" presId="urn:microsoft.com/office/officeart/2018/2/layout/IconCircleList"/>
    <dgm:cxn modelId="{BA594464-78B8-4F82-8FB9-B42368AA8D29}" type="presParOf" srcId="{A5C90774-72FF-4BAA-8286-9C5930CB9E01}" destId="{29D08462-4F26-47A5-A622-34681CFAD5A9}" srcOrd="0" destOrd="0" presId="urn:microsoft.com/office/officeart/2018/2/layout/IconCircleList"/>
    <dgm:cxn modelId="{48012143-FDB8-4946-8656-CCCCD2166884}" type="presParOf" srcId="{29D08462-4F26-47A5-A622-34681CFAD5A9}" destId="{52F4FB28-F712-4C58-8B85-2C76C15E4FF3}" srcOrd="0" destOrd="0" presId="urn:microsoft.com/office/officeart/2018/2/layout/IconCircleList"/>
    <dgm:cxn modelId="{52B1472C-86C4-498A-8F0C-A308CC733231}" type="presParOf" srcId="{52F4FB28-F712-4C58-8B85-2C76C15E4FF3}" destId="{FEF31A65-9F26-4C4C-B1D2-1D7FE0188C04}" srcOrd="0" destOrd="0" presId="urn:microsoft.com/office/officeart/2018/2/layout/IconCircleList"/>
    <dgm:cxn modelId="{88BC261C-0FBA-4501-B8AE-AF67EECA0BA0}" type="presParOf" srcId="{52F4FB28-F712-4C58-8B85-2C76C15E4FF3}" destId="{517ABFE9-5418-4526-9AED-6BDAD96B6133}" srcOrd="1" destOrd="0" presId="urn:microsoft.com/office/officeart/2018/2/layout/IconCircleList"/>
    <dgm:cxn modelId="{16DE5CCD-FD0D-4EAC-A90B-9EA9E840E1CE}" type="presParOf" srcId="{52F4FB28-F712-4C58-8B85-2C76C15E4FF3}" destId="{81E842C3-4B11-42B4-BA25-295C4B1B08ED}" srcOrd="2" destOrd="0" presId="urn:microsoft.com/office/officeart/2018/2/layout/IconCircleList"/>
    <dgm:cxn modelId="{380BAA83-9525-4B5A-B486-B10C4D5A9E24}" type="presParOf" srcId="{52F4FB28-F712-4C58-8B85-2C76C15E4FF3}" destId="{61570764-D82F-4061-B279-8B590B0C54D0}" srcOrd="3" destOrd="0" presId="urn:microsoft.com/office/officeart/2018/2/layout/IconCircleList"/>
    <dgm:cxn modelId="{A4DF2C53-30ED-4729-8F5C-F4B63964A115}" type="presParOf" srcId="{29D08462-4F26-47A5-A622-34681CFAD5A9}" destId="{3EC795B1-797B-4ABB-BEB4-A5BD69CDF0A8}" srcOrd="1" destOrd="0" presId="urn:microsoft.com/office/officeart/2018/2/layout/IconCircleList"/>
    <dgm:cxn modelId="{32182DA9-E172-4626-9C8C-3CCCEC41EB87}" type="presParOf" srcId="{29D08462-4F26-47A5-A622-34681CFAD5A9}" destId="{1B3832EB-EA40-4A42-A826-BB94B124D3E2}" srcOrd="2" destOrd="0" presId="urn:microsoft.com/office/officeart/2018/2/layout/IconCircleList"/>
    <dgm:cxn modelId="{7719C0AC-742F-4874-A613-CD6EFABDA279}" type="presParOf" srcId="{1B3832EB-EA40-4A42-A826-BB94B124D3E2}" destId="{231D65A1-7EDA-495F-AB8E-0512F5030586}" srcOrd="0" destOrd="0" presId="urn:microsoft.com/office/officeart/2018/2/layout/IconCircleList"/>
    <dgm:cxn modelId="{A23C326F-7DE1-45DE-A4C7-231DA9BF50CF}" type="presParOf" srcId="{1B3832EB-EA40-4A42-A826-BB94B124D3E2}" destId="{66EB4F28-2DC9-47FD-A301-EB1A4B342949}" srcOrd="1" destOrd="0" presId="urn:microsoft.com/office/officeart/2018/2/layout/IconCircleList"/>
    <dgm:cxn modelId="{20EC4533-C85F-4683-B3FC-6A38F535300C}" type="presParOf" srcId="{1B3832EB-EA40-4A42-A826-BB94B124D3E2}" destId="{409E47F8-63F6-4555-9ED0-B61562B56A34}" srcOrd="2" destOrd="0" presId="urn:microsoft.com/office/officeart/2018/2/layout/IconCircleList"/>
    <dgm:cxn modelId="{D341EBE0-79B8-4297-982A-2E2D9E72ABF2}" type="presParOf" srcId="{1B3832EB-EA40-4A42-A826-BB94B124D3E2}" destId="{FDD5D8D7-E75E-416B-948F-187B6B9FD21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EF366-F01C-41EB-8049-A485D0195E1A}">
      <dsp:nvSpPr>
        <dsp:cNvPr id="0" name=""/>
        <dsp:cNvSpPr/>
      </dsp:nvSpPr>
      <dsp:spPr>
        <a:xfrm>
          <a:off x="679050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886E73-3164-48E3-A2E7-B7FB58AD098E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B7534E-9B78-495A-A923-B39B5AE8C71E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200" kern="1200"/>
            <a:t>개요 </a:t>
          </a:r>
          <a:endParaRPr lang="en-US" sz="2200" kern="1200"/>
        </a:p>
      </dsp:txBody>
      <dsp:txXfrm>
        <a:off x="75768" y="3053169"/>
        <a:ext cx="3093750" cy="720000"/>
      </dsp:txXfrm>
    </dsp:sp>
    <dsp:sp modelId="{E3FD3891-81F4-473E-A840-C96399E60C30}">
      <dsp:nvSpPr>
        <dsp:cNvPr id="0" name=""/>
        <dsp:cNvSpPr/>
      </dsp:nvSpPr>
      <dsp:spPr>
        <a:xfrm>
          <a:off x="4314206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6829FE-876F-4CC2-AC89-68D44BB09AE6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D31858-9C70-46E7-94B9-2A630E49AC2A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200" kern="1200"/>
            <a:t>구현</a:t>
          </a:r>
          <a:endParaRPr lang="en-US" sz="2200" kern="1200"/>
        </a:p>
      </dsp:txBody>
      <dsp:txXfrm>
        <a:off x="3710925" y="3053169"/>
        <a:ext cx="3093750" cy="720000"/>
      </dsp:txXfrm>
    </dsp:sp>
    <dsp:sp modelId="{2DF5605D-AAD0-4741-BE30-56B68694ACED}">
      <dsp:nvSpPr>
        <dsp:cNvPr id="0" name=""/>
        <dsp:cNvSpPr/>
      </dsp:nvSpPr>
      <dsp:spPr>
        <a:xfrm>
          <a:off x="7949362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48F730-CF83-4DDD-A572-99542754B070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4523F4-FFAF-4EF4-B1F1-7A376E8BAF66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200" kern="1200"/>
            <a:t>프로그램 시연 및 마무리</a:t>
          </a:r>
          <a:endParaRPr lang="en-US" sz="2200" kern="1200"/>
        </a:p>
      </dsp:txBody>
      <dsp:txXfrm>
        <a:off x="7346081" y="3053169"/>
        <a:ext cx="309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42271C-27FA-45BF-916F-6151AE413DB9}">
      <dsp:nvSpPr>
        <dsp:cNvPr id="0" name=""/>
        <dsp:cNvSpPr/>
      </dsp:nvSpPr>
      <dsp:spPr>
        <a:xfrm>
          <a:off x="1963800" y="338992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2912A3-C985-4B4A-AD7E-4C2F2C5797AF}">
      <dsp:nvSpPr>
        <dsp:cNvPr id="0" name=""/>
        <dsp:cNvSpPr/>
      </dsp:nvSpPr>
      <dsp:spPr>
        <a:xfrm>
          <a:off x="559800" y="200894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/>
            <a:t>&lt;GOOGLE </a:t>
          </a:r>
          <a:r>
            <a:rPr lang="ko-KR" sz="3100" kern="1200"/>
            <a:t>캘린더</a:t>
          </a:r>
          <a:r>
            <a:rPr lang="en-US" sz="3100" kern="1200"/>
            <a:t>&gt;</a:t>
          </a:r>
        </a:p>
      </dsp:txBody>
      <dsp:txXfrm>
        <a:off x="559800" y="2008946"/>
        <a:ext cx="4320000" cy="648000"/>
      </dsp:txXfrm>
    </dsp:sp>
    <dsp:sp modelId="{648DEC51-40D7-4F66-94C7-CA2C746488D6}">
      <dsp:nvSpPr>
        <dsp:cNvPr id="0" name=""/>
        <dsp:cNvSpPr/>
      </dsp:nvSpPr>
      <dsp:spPr>
        <a:xfrm>
          <a:off x="559800" y="2730413"/>
          <a:ext cx="4320000" cy="1281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프로젝트 캘린더 공유</a:t>
          </a:r>
          <a:r>
            <a:rPr lang="en-US" sz="1700" kern="1200"/>
            <a:t>	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웹페이지에 캘린더 삽입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손쉬운 일정 예약</a:t>
          </a:r>
          <a:endParaRPr lang="en-US" sz="1700" kern="1200"/>
        </a:p>
      </dsp:txBody>
      <dsp:txXfrm>
        <a:off x="559800" y="2730413"/>
        <a:ext cx="4320000" cy="1281932"/>
      </dsp:txXfrm>
    </dsp:sp>
    <dsp:sp modelId="{1C7DBA5C-1B78-48F0-9A02-D1F8DA9CE031}">
      <dsp:nvSpPr>
        <dsp:cNvPr id="0" name=""/>
        <dsp:cNvSpPr/>
      </dsp:nvSpPr>
      <dsp:spPr>
        <a:xfrm>
          <a:off x="7039800" y="338992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3D3C55-31F9-476E-A450-40F5E262B4BF}">
      <dsp:nvSpPr>
        <dsp:cNvPr id="0" name=""/>
        <dsp:cNvSpPr/>
      </dsp:nvSpPr>
      <dsp:spPr>
        <a:xfrm>
          <a:off x="5635800" y="2008946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/>
            <a:t>&lt;NAVER</a:t>
          </a:r>
          <a:r>
            <a:rPr lang="ko-KR" sz="3100" kern="1200"/>
            <a:t>캘린더</a:t>
          </a:r>
          <a:r>
            <a:rPr lang="en-US" sz="3100" kern="1200"/>
            <a:t>&gt;</a:t>
          </a:r>
        </a:p>
      </dsp:txBody>
      <dsp:txXfrm>
        <a:off x="5635800" y="2008946"/>
        <a:ext cx="4320000" cy="648000"/>
      </dsp:txXfrm>
    </dsp:sp>
    <dsp:sp modelId="{E169EFE9-D50A-4367-989C-38DFF1317C80}">
      <dsp:nvSpPr>
        <dsp:cNvPr id="0" name=""/>
        <dsp:cNvSpPr/>
      </dsp:nvSpPr>
      <dsp:spPr>
        <a:xfrm>
          <a:off x="5635800" y="2730413"/>
          <a:ext cx="4320000" cy="1281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일정</a:t>
          </a:r>
          <a:r>
            <a:rPr lang="en-US" sz="1700" kern="1200"/>
            <a:t>, </a:t>
          </a:r>
          <a:r>
            <a:rPr lang="ko-KR" sz="1700" kern="1200"/>
            <a:t>기념일</a:t>
          </a:r>
          <a:r>
            <a:rPr lang="en-US" sz="1700" kern="1200"/>
            <a:t>, </a:t>
          </a:r>
          <a:r>
            <a:rPr lang="ko-KR" sz="1700" kern="1200"/>
            <a:t>할 일까지 모두 한 번에 관리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함께 관리하는 공유 캘린더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할 일은 체크리스트로 관리</a:t>
          </a:r>
          <a:endParaRPr lang="en-US" sz="1700" kern="1200"/>
        </a:p>
      </dsp:txBody>
      <dsp:txXfrm>
        <a:off x="5635800" y="2730413"/>
        <a:ext cx="4320000" cy="12819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D02DA-2184-4CC6-B276-294C05DBE5F8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6F2937-C493-4D48-8869-6A668F113E07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BF259E-4018-42EF-B977-C38B031D3567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1700" kern="1200"/>
            <a:t>기존 캘린더는 다양한 기능 때문에 사용하기 복잡하다</a:t>
          </a:r>
          <a:endParaRPr lang="en-US" sz="1700" kern="1200"/>
        </a:p>
      </dsp:txBody>
      <dsp:txXfrm>
        <a:off x="1342800" y="3255669"/>
        <a:ext cx="3600000" cy="720000"/>
      </dsp:txXfrm>
    </dsp:sp>
    <dsp:sp modelId="{7CF8D126-75A1-413C-97C1-5C02049AAD5A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B1BF3-11F9-4D9B-A042-C35B1D56DDF3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C6ECC-6E02-47E8-ACC0-FF003069F96A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/>
            <a:t>TODO</a:t>
          </a:r>
          <a:r>
            <a:rPr lang="ko-KR" sz="1700" kern="1200"/>
            <a:t> 서비스는 한눈에 일정을 볼 수 없다는 단점이 있다</a:t>
          </a:r>
          <a:r>
            <a:rPr lang="en-US" sz="1700" kern="1200"/>
            <a:t>.</a:t>
          </a:r>
        </a:p>
      </dsp:txBody>
      <dsp:txXfrm>
        <a:off x="5572800" y="3255669"/>
        <a:ext cx="36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F31A65-9F26-4C4C-B1D2-1D7FE0188C04}">
      <dsp:nvSpPr>
        <dsp:cNvPr id="0" name=""/>
        <dsp:cNvSpPr/>
      </dsp:nvSpPr>
      <dsp:spPr>
        <a:xfrm>
          <a:off x="157178" y="1155198"/>
          <a:ext cx="1307447" cy="130744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7ABFE9-5418-4526-9AED-6BDAD96B6133}">
      <dsp:nvSpPr>
        <dsp:cNvPr id="0" name=""/>
        <dsp:cNvSpPr/>
      </dsp:nvSpPr>
      <dsp:spPr>
        <a:xfrm>
          <a:off x="431742" y="1429762"/>
          <a:ext cx="758319" cy="7583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570764-D82F-4061-B279-8B590B0C54D0}">
      <dsp:nvSpPr>
        <dsp:cNvPr id="0" name=""/>
        <dsp:cNvSpPr/>
      </dsp:nvSpPr>
      <dsp:spPr>
        <a:xfrm>
          <a:off x="1744792" y="1155198"/>
          <a:ext cx="3081839" cy="130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200" kern="1200"/>
            <a:t>박상우 </a:t>
          </a:r>
          <a:r>
            <a:rPr lang="en-US" sz="1200" kern="1200"/>
            <a:t>- </a:t>
          </a:r>
          <a:r>
            <a:rPr lang="ko-KR" sz="1200" kern="1200"/>
            <a:t>개발일정 수립</a:t>
          </a:r>
          <a:r>
            <a:rPr lang="en-US" sz="1200" kern="1200"/>
            <a:t>, </a:t>
          </a:r>
          <a:r>
            <a:rPr lang="ko-KR" sz="1200" kern="1200"/>
            <a:t>기획서</a:t>
          </a:r>
          <a:r>
            <a:rPr lang="en-US" sz="1200" kern="1200"/>
            <a:t>, </a:t>
          </a:r>
          <a:r>
            <a:rPr lang="ko-KR" sz="1200" kern="1200"/>
            <a:t>리포트 및</a:t>
          </a:r>
          <a:r>
            <a:rPr lang="en-US" sz="1200" kern="1200"/>
            <a:t> ppt </a:t>
          </a:r>
          <a:r>
            <a:rPr lang="ko-KR" sz="1200" kern="1200"/>
            <a:t>작성</a:t>
          </a:r>
          <a:r>
            <a:rPr lang="en-US" sz="1200" kern="1200"/>
            <a:t>, </a:t>
          </a:r>
          <a:r>
            <a:rPr lang="ko-KR" sz="1200" kern="1200"/>
            <a:t>시스템 구상도</a:t>
          </a:r>
          <a:r>
            <a:rPr lang="en-US" sz="1200" kern="1200"/>
            <a:t>, </a:t>
          </a:r>
          <a:r>
            <a:rPr lang="ko-KR" sz="1200" kern="1200"/>
            <a:t>요구사항 정의서 등 기술서 작성</a:t>
          </a:r>
          <a:r>
            <a:rPr lang="en-US" sz="1200" kern="1200"/>
            <a:t>, </a:t>
          </a:r>
          <a:r>
            <a:rPr lang="ko-KR" sz="1200" kern="1200"/>
            <a:t>데이터베이스 설계 및 정규화 과정</a:t>
          </a:r>
          <a:r>
            <a:rPr lang="en-US" sz="1200" kern="1200"/>
            <a:t>, </a:t>
          </a:r>
          <a:r>
            <a:rPr lang="ko-KR" sz="1200" kern="1200"/>
            <a:t>정규화 과정 중 이상 확인</a:t>
          </a:r>
          <a:r>
            <a:rPr lang="en-US" sz="1200" kern="1200"/>
            <a:t>, </a:t>
          </a:r>
          <a:r>
            <a:rPr lang="ko-KR" sz="1200" kern="1200"/>
            <a:t>최초 </a:t>
          </a:r>
          <a:r>
            <a:rPr lang="en-US" sz="1200" kern="1200"/>
            <a:t>UI</a:t>
          </a:r>
          <a:r>
            <a:rPr lang="ko-KR" sz="1200" kern="1200"/>
            <a:t>디자인 구현</a:t>
          </a:r>
          <a:r>
            <a:rPr lang="en-US" sz="1200" kern="1200"/>
            <a:t>, </a:t>
          </a:r>
          <a:r>
            <a:rPr lang="ko-KR" sz="1200" kern="1200"/>
            <a:t>프로그램 테스트</a:t>
          </a:r>
          <a:endParaRPr lang="en-US" sz="1200" kern="1200"/>
        </a:p>
      </dsp:txBody>
      <dsp:txXfrm>
        <a:off x="1744792" y="1155198"/>
        <a:ext cx="3081839" cy="1307447"/>
      </dsp:txXfrm>
    </dsp:sp>
    <dsp:sp modelId="{231D65A1-7EDA-495F-AB8E-0512F5030586}">
      <dsp:nvSpPr>
        <dsp:cNvPr id="0" name=""/>
        <dsp:cNvSpPr/>
      </dsp:nvSpPr>
      <dsp:spPr>
        <a:xfrm>
          <a:off x="5363619" y="1155198"/>
          <a:ext cx="1307447" cy="130744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EB4F28-2DC9-47FD-A301-EB1A4B342949}">
      <dsp:nvSpPr>
        <dsp:cNvPr id="0" name=""/>
        <dsp:cNvSpPr/>
      </dsp:nvSpPr>
      <dsp:spPr>
        <a:xfrm>
          <a:off x="5638183" y="1429762"/>
          <a:ext cx="758319" cy="7583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D5D8D7-E75E-416B-948F-187B6B9FD21A}">
      <dsp:nvSpPr>
        <dsp:cNvPr id="0" name=""/>
        <dsp:cNvSpPr/>
      </dsp:nvSpPr>
      <dsp:spPr>
        <a:xfrm>
          <a:off x="6951233" y="1155198"/>
          <a:ext cx="3081839" cy="1307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200" kern="1200"/>
            <a:t>정지운 </a:t>
          </a:r>
          <a:r>
            <a:rPr lang="en-US" sz="1200" kern="1200"/>
            <a:t>– </a:t>
          </a:r>
          <a:r>
            <a:rPr lang="ko-KR" sz="1200" kern="1200"/>
            <a:t>개요 및 필요성 분석</a:t>
          </a:r>
          <a:r>
            <a:rPr lang="en-US" sz="1200" kern="1200"/>
            <a:t>, </a:t>
          </a:r>
          <a:r>
            <a:rPr lang="ko-KR" sz="1200" kern="1200"/>
            <a:t>프로젝트 기획</a:t>
          </a:r>
          <a:r>
            <a:rPr lang="en-US" sz="1200" kern="1200"/>
            <a:t>, </a:t>
          </a:r>
          <a:r>
            <a:rPr lang="ko-KR" sz="1200" kern="1200"/>
            <a:t>제안서작성</a:t>
          </a:r>
          <a:r>
            <a:rPr lang="en-US" sz="1200" kern="1200"/>
            <a:t>, </a:t>
          </a:r>
          <a:r>
            <a:rPr lang="ko-KR" sz="1200" kern="1200"/>
            <a:t>게시판구현</a:t>
          </a:r>
          <a:r>
            <a:rPr lang="en-US" sz="1200" kern="1200"/>
            <a:t>, </a:t>
          </a:r>
          <a:r>
            <a:rPr lang="ko-KR" sz="1200" kern="1200"/>
            <a:t>시장 분석</a:t>
          </a:r>
          <a:r>
            <a:rPr lang="en-US" sz="1200" kern="1200"/>
            <a:t>, </a:t>
          </a:r>
          <a:r>
            <a:rPr lang="ko-KR" sz="1200" kern="1200"/>
            <a:t>시스템 구상도</a:t>
          </a:r>
          <a:r>
            <a:rPr lang="en-US" sz="1200" kern="1200"/>
            <a:t>, </a:t>
          </a:r>
          <a:r>
            <a:rPr lang="ko-KR" sz="1200" kern="1200"/>
            <a:t>데이터베이스 설계</a:t>
          </a:r>
          <a:r>
            <a:rPr lang="en-US" sz="1200" kern="1200"/>
            <a:t>, </a:t>
          </a:r>
          <a:r>
            <a:rPr lang="ko-KR" sz="1200" kern="1200"/>
            <a:t>유사 서비스 경쟁업체 분석</a:t>
          </a:r>
          <a:r>
            <a:rPr lang="en-US" sz="1200" kern="1200"/>
            <a:t>, HTML, CSS, PHP, MYSQL</a:t>
          </a:r>
          <a:r>
            <a:rPr lang="ko-KR" sz="1200" kern="1200"/>
            <a:t>을 이용한 프로그램 개발</a:t>
          </a:r>
          <a:endParaRPr lang="en-US" sz="1200" kern="1200"/>
        </a:p>
      </dsp:txBody>
      <dsp:txXfrm>
        <a:off x="6951233" y="1155198"/>
        <a:ext cx="3081839" cy="13074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227D7B-8F7D-4118-B16A-34845CE87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361F04-0FAE-4463-A4E7-3E4D8F08F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857648-37C0-47C0-AA03-BB84D211B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681F4D-28CF-49FF-8E01-EB172AFD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FA3F30-0990-4861-9827-7D69D49E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655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22C25E-CE39-445C-AB56-DA2EED9F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C412BE-E992-4EBA-A457-4673E0455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C6F415-F777-499B-A574-32718CBED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71C129-E1B1-4741-B56E-617F53365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DFDF5F-9EBD-494A-B078-7D1080476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601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CDBF9D7-313D-4959-B97E-F4F20FF71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1D914C-FF9F-411D-8714-98A260CB8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B319F7-D4BC-465D-B307-3E02F48B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D9C1C4-9A47-4CE4-8EC5-083560D0E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E4891C-EDCB-4CEF-876D-05DCBE210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3736C6-9B84-4824-99C9-A0666DCBF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4DB25A-5BF7-4B9F-988D-C86D2475E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34AB6B-9D21-4522-941C-10FC047F1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9C690-9BE9-4564-A944-93F8F7B1A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B9C786-FFA7-49EE-8CEB-C340FC2CF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87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BC754A-DF35-474C-81A1-7FCE2D321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36BD77-C879-4FA3-94A4-69BABCC3C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F86FB3-8C36-4457-BFB5-475EFBCB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E6B585-521C-4C31-8F15-13D5A667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14181D-AA80-4533-9953-6A4EF0B9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0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02ED4-C31B-42EA-AD30-7D62696D5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8105BD-ED2F-4DE1-8F0F-7390C4870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7065E2-41E7-4FE1-983D-C1114CB7B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C819B4-91B1-4677-8967-C890E40EC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BFF507-3593-44EE-B3C0-0A5A13D0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2970C7-35CB-493C-B5A7-BA3B5BEFC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47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D550E-0F8B-4072-93E6-35244D9F2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CF779F-5F11-4AF5-AAF6-C11FF2964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4DEC52-64F0-4836-B521-253A81281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77C8E1-FA2E-436F-A04E-96B2D6A6D6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2303CA-B6B0-4423-B381-568773C50C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1165F1-FEEF-4846-BA06-1DEDB129E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C0B58D9-9046-4F6B-ADEE-02174BE44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49A817-4677-49CF-8B0A-CE3F1B325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641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111A01-3B5F-466A-A9B5-762E2FAC1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48CBE05-3603-44D6-9676-C275E3378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38968C-028C-4B94-97F6-CD14D0DD6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E9738B-6E99-4A97-AEC3-C67CD147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60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22FE73-53E2-49C6-BDB9-6697ABD3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4AE49D-AE0F-4B8D-8F50-67D0AA4F3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11FBF1-03A5-4EAF-85AF-1F8052E33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653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5F8EA-8CD0-4183-9232-8B7C63CA1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5D8992-1E87-4BE0-B6CD-C8BD9F2A3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187FFF-6D63-4901-8E0B-CE89B7830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068400-F3CA-4C1F-80DE-48548FBD7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18F432-6DFC-41CC-8688-325E431B1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5836B3-1DFF-4EAC-81D1-031E0904A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180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0DDA6-6413-4998-A98D-15CBF5C41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3FCDC3-55AB-4A5A-8D05-0246616F1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7B9234-9ED0-4907-9B14-80129F234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B58E30-5706-4C9F-8912-0B82DD752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4C2D39-923C-4CE9-90C2-66CBA1916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050AE4-59BE-4F2B-920C-19761EC39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71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3A8997-3A33-4D46-BD11-039BCB6C6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79ED9D-7D5C-4F6F-B2A5-3071668C5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28A4B3-E511-4F05-B14A-F477B19A9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AA632-AC19-4069-A804-469DCE30EA28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625FB6-4E1E-4AAC-B334-2D0B2AD08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4F0B9A-6DE0-4C87-A96B-D397D6B2B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93CA0-B565-4242-B779-C49C05E6D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692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0D7E87D-1374-4B92-8405-3AC33F7C98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>
                <a:solidFill>
                  <a:schemeClr val="bg1"/>
                </a:solidFill>
              </a:rPr>
              <a:t>Planner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9A8B0A8-DD9F-48DC-B17C-643C5C4D8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2000">
                <a:solidFill>
                  <a:schemeClr val="bg1"/>
                </a:solidFill>
              </a:rPr>
              <a:t>박상우</a:t>
            </a:r>
            <a:endParaRPr lang="en-US" altLang="ko-KR" sz="2000">
              <a:solidFill>
                <a:schemeClr val="bg1"/>
              </a:solidFill>
            </a:endParaRPr>
          </a:p>
          <a:p>
            <a:pPr algn="l"/>
            <a:r>
              <a:rPr lang="ko-KR" altLang="en-US" sz="2000">
                <a:solidFill>
                  <a:schemeClr val="bg1"/>
                </a:solidFill>
              </a:rPr>
              <a:t>정지운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C52907B-AA49-4291-A96C-7A98F15AF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81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3FA19-9D63-44B6-934D-6D286144C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ko-KR" altLang="en-US"/>
              <a:t>테이블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90DF87B5-E7BA-43FB-9B53-25F81EB1D8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2902960"/>
              </p:ext>
            </p:extLst>
          </p:nvPr>
        </p:nvGraphicFramePr>
        <p:xfrm>
          <a:off x="1000874" y="2422270"/>
          <a:ext cx="10190256" cy="35440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97711">
                  <a:extLst>
                    <a:ext uri="{9D8B030D-6E8A-4147-A177-3AD203B41FA5}">
                      <a16:colId xmlns:a16="http://schemas.microsoft.com/office/drawing/2014/main" val="2576044168"/>
                    </a:ext>
                  </a:extLst>
                </a:gridCol>
                <a:gridCol w="1469068">
                  <a:extLst>
                    <a:ext uri="{9D8B030D-6E8A-4147-A177-3AD203B41FA5}">
                      <a16:colId xmlns:a16="http://schemas.microsoft.com/office/drawing/2014/main" val="1967240150"/>
                    </a:ext>
                  </a:extLst>
                </a:gridCol>
                <a:gridCol w="1870357">
                  <a:extLst>
                    <a:ext uri="{9D8B030D-6E8A-4147-A177-3AD203B41FA5}">
                      <a16:colId xmlns:a16="http://schemas.microsoft.com/office/drawing/2014/main" val="3899300957"/>
                    </a:ext>
                  </a:extLst>
                </a:gridCol>
                <a:gridCol w="1776935">
                  <a:extLst>
                    <a:ext uri="{9D8B030D-6E8A-4147-A177-3AD203B41FA5}">
                      <a16:colId xmlns:a16="http://schemas.microsoft.com/office/drawing/2014/main" val="281577458"/>
                    </a:ext>
                  </a:extLst>
                </a:gridCol>
                <a:gridCol w="2080557">
                  <a:extLst>
                    <a:ext uri="{9D8B030D-6E8A-4147-A177-3AD203B41FA5}">
                      <a16:colId xmlns:a16="http://schemas.microsoft.com/office/drawing/2014/main" val="147878482"/>
                    </a:ext>
                  </a:extLst>
                </a:gridCol>
                <a:gridCol w="1995628">
                  <a:extLst>
                    <a:ext uri="{9D8B030D-6E8A-4147-A177-3AD203B41FA5}">
                      <a16:colId xmlns:a16="http://schemas.microsoft.com/office/drawing/2014/main" val="3165998544"/>
                    </a:ext>
                  </a:extLst>
                </a:gridCol>
              </a:tblGrid>
              <a:tr h="33207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테이블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속성 이름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TYPE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논리 이름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설명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외래키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3551674296"/>
                  </a:ext>
                </a:extLst>
              </a:tr>
              <a:tr h="636968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user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member_id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INT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사용자의 고유 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 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101551901"/>
                  </a:ext>
                </a:extLst>
              </a:tr>
              <a:tr h="3320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username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VARCHAR(45)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닉네임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사용자의 이름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 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1311452651"/>
                  </a:ext>
                </a:extLst>
              </a:tr>
              <a:tr h="3320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password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VARCHAR(45)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비밀번호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비밀번호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 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1195827024"/>
                  </a:ext>
                </a:extLst>
              </a:tr>
              <a:tr h="636968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friend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INT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친구 관계의 고유 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 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1114079137"/>
                  </a:ext>
                </a:extLst>
              </a:tr>
              <a:tr h="6369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mem_id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INT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사용자 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친구 관계 정의를 위한 속성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user.member_id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1721485509"/>
                  </a:ext>
                </a:extLst>
              </a:tr>
              <a:tr h="63696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friend_id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INT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친구 아이디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900" kern="0">
                          <a:effectLst/>
                          <a:latin typeface="+mn-lt"/>
                        </a:rPr>
                        <a:t>친구 관계 정의를 위한 속성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900" kern="0">
                          <a:effectLst/>
                          <a:latin typeface="+mn-lt"/>
                        </a:rPr>
                        <a:t>user.member_id</a:t>
                      </a:r>
                      <a:endParaRPr lang="ko-KR" sz="19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3382" marR="63382" marT="0" marB="0" anchor="ctr"/>
                </a:tc>
                <a:extLst>
                  <a:ext uri="{0D108BD9-81ED-4DB2-BD59-A6C34878D82A}">
                    <a16:rowId xmlns:a16="http://schemas.microsoft.com/office/drawing/2014/main" val="3679440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065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443CE7-D23D-42F7-AAC6-2375A3A6E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ko-KR" altLang="en-US"/>
              <a:t>테이블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73EEBCC7-B040-4075-B7FA-4B06B434A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982137"/>
              </p:ext>
            </p:extLst>
          </p:nvPr>
        </p:nvGraphicFramePr>
        <p:xfrm>
          <a:off x="1000874" y="2646301"/>
          <a:ext cx="10190254" cy="30960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45508">
                  <a:extLst>
                    <a:ext uri="{9D8B030D-6E8A-4147-A177-3AD203B41FA5}">
                      <a16:colId xmlns:a16="http://schemas.microsoft.com/office/drawing/2014/main" val="1220239032"/>
                    </a:ext>
                  </a:extLst>
                </a:gridCol>
                <a:gridCol w="1551312">
                  <a:extLst>
                    <a:ext uri="{9D8B030D-6E8A-4147-A177-3AD203B41FA5}">
                      <a16:colId xmlns:a16="http://schemas.microsoft.com/office/drawing/2014/main" val="84609650"/>
                    </a:ext>
                  </a:extLst>
                </a:gridCol>
                <a:gridCol w="1718237">
                  <a:extLst>
                    <a:ext uri="{9D8B030D-6E8A-4147-A177-3AD203B41FA5}">
                      <a16:colId xmlns:a16="http://schemas.microsoft.com/office/drawing/2014/main" val="840266638"/>
                    </a:ext>
                  </a:extLst>
                </a:gridCol>
                <a:gridCol w="1718237">
                  <a:extLst>
                    <a:ext uri="{9D8B030D-6E8A-4147-A177-3AD203B41FA5}">
                      <a16:colId xmlns:a16="http://schemas.microsoft.com/office/drawing/2014/main" val="3365087759"/>
                    </a:ext>
                  </a:extLst>
                </a:gridCol>
                <a:gridCol w="1838723">
                  <a:extLst>
                    <a:ext uri="{9D8B030D-6E8A-4147-A177-3AD203B41FA5}">
                      <a16:colId xmlns:a16="http://schemas.microsoft.com/office/drawing/2014/main" val="861256154"/>
                    </a:ext>
                  </a:extLst>
                </a:gridCol>
                <a:gridCol w="1718237">
                  <a:extLst>
                    <a:ext uri="{9D8B030D-6E8A-4147-A177-3AD203B41FA5}">
                      <a16:colId xmlns:a16="http://schemas.microsoft.com/office/drawing/2014/main" val="3099438621"/>
                    </a:ext>
                  </a:extLst>
                </a:gridCol>
              </a:tblGrid>
              <a:tr h="238437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  <a:latin typeface="+mn-lt"/>
                        </a:rPr>
                        <a:t>테이블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  <a:latin typeface="+mn-lt"/>
                        </a:rPr>
                        <a:t>속성 이름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  <a:latin typeface="+mn-lt"/>
                        </a:rPr>
                        <a:t>TYPE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  <a:latin typeface="+mn-lt"/>
                        </a:rPr>
                        <a:t>논리 이름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  <a:latin typeface="+mn-lt"/>
                        </a:rPr>
                        <a:t>설명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  <a:latin typeface="+mn-lt"/>
                        </a:rPr>
                        <a:t>외래키</a:t>
                      </a:r>
                      <a:endParaRPr lang="ko-KR" sz="1300" kern="10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45510" marR="45510" marT="0" marB="0" anchor="ctr"/>
                </a:tc>
                <a:extLst>
                  <a:ext uri="{0D108BD9-81ED-4DB2-BD59-A6C34878D82A}">
                    <a16:rowId xmlns:a16="http://schemas.microsoft.com/office/drawing/2014/main" val="3835835482"/>
                  </a:ext>
                </a:extLst>
              </a:tr>
              <a:tr h="238133">
                <a:tc rowSpan="6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board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board_id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게시물 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고유 번호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110254042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author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작성자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작성자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user.member_id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147139312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title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TEXT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제목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제목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1151985344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type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라벨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종류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work_type.id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724090434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content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TEXT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내용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내용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886301701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regtime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VARCHAR(45)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시간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 등록 시간 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993516887"/>
                  </a:ext>
                </a:extLst>
              </a:tr>
              <a:tr h="238133">
                <a:tc rowSpan="4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comment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　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1866345168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work_id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VARCHAR(45)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게시물 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게시물의 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Board.id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4018412691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content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TEXT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내용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댓글의 내용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66701070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author_id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VARCHAR(45)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작성자 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댓글 작성자의 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user.member_id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939133313"/>
                  </a:ext>
                </a:extLst>
              </a:tr>
              <a:tr h="238133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work_type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id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INT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　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아이디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1512953340"/>
                  </a:ext>
                </a:extLst>
              </a:tr>
              <a:tr h="2381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label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VARCHAR(45)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내용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kern="0">
                          <a:effectLst/>
                        </a:rPr>
                        <a:t>일정의 종류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kern="0">
                          <a:effectLst/>
                        </a:rPr>
                        <a:t> </a:t>
                      </a:r>
                      <a:endParaRPr lang="ko-KR" sz="13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8883" marR="28883" marT="0" marB="0" anchor="ctr"/>
                </a:tc>
                <a:extLst>
                  <a:ext uri="{0D108BD9-81ED-4DB2-BD59-A6C34878D82A}">
                    <a16:rowId xmlns:a16="http://schemas.microsoft.com/office/drawing/2014/main" val="38367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891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CD544E-CDA7-418F-B445-DD064B0D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메인 화면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ECA4927F-C2C6-4106-9BA3-BDCA28DB70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000">
                <a:solidFill>
                  <a:schemeClr val="bg1"/>
                </a:solidFill>
              </a:rPr>
              <a:t>회원가입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로그인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51C6D61-D978-457B-A923-AC6F4B3635C0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840445"/>
            <a:ext cx="6250769" cy="501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78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DBE53B7-FC65-40D9-BAC8-699F04C12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회원 가입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150373-9E14-432C-8821-032851512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marL="0" latinLnBrk="0"/>
            <a:r>
              <a:rPr lang="ko-KR" altLang="en-US" sz="1700">
                <a:solidFill>
                  <a:schemeClr val="bg1"/>
                </a:solidFill>
              </a:rPr>
              <a:t>입력 값 유효성 검사</a:t>
            </a:r>
            <a:endParaRPr lang="en-US" altLang="ko-KR" sz="1700">
              <a:solidFill>
                <a:schemeClr val="bg1"/>
              </a:solidFill>
            </a:endParaRPr>
          </a:p>
          <a:p>
            <a:pPr latinLnBrk="0"/>
            <a:r>
              <a:rPr lang="ko-KR" altLang="en-US" sz="1700">
                <a:solidFill>
                  <a:schemeClr val="bg1"/>
                </a:solidFill>
              </a:rPr>
              <a:t>이메일</a:t>
            </a:r>
            <a:r>
              <a:rPr lang="en-US" altLang="ko-KR" sz="1700">
                <a:solidFill>
                  <a:schemeClr val="bg1"/>
                </a:solidFill>
              </a:rPr>
              <a:t>, </a:t>
            </a:r>
            <a:r>
              <a:rPr lang="ko-KR" altLang="en-US" sz="1700">
                <a:solidFill>
                  <a:schemeClr val="bg1"/>
                </a:solidFill>
              </a:rPr>
              <a:t>공백</a:t>
            </a:r>
            <a:endParaRPr lang="en-US" altLang="ko-KR" sz="1700">
              <a:solidFill>
                <a:schemeClr val="bg1"/>
              </a:solidFill>
            </a:endParaRPr>
          </a:p>
          <a:p>
            <a:pPr latinLnBrk="0"/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r>
              <a:rPr lang="en-US" altLang="ko-KR" sz="1700">
                <a:solidFill>
                  <a:schemeClr val="bg1"/>
                </a:solidFill>
              </a:rPr>
              <a:t>$pw = sha1('random'.$pw);</a:t>
            </a:r>
          </a:p>
          <a:p>
            <a:pPr marL="0" latinLnBrk="0"/>
            <a:r>
              <a:rPr lang="en-US" altLang="ko-KR" sz="1700">
                <a:solidFill>
                  <a:schemeClr val="bg1"/>
                </a:solidFill>
              </a:rPr>
              <a:t>- sha1 </a:t>
            </a:r>
            <a:r>
              <a:rPr lang="ko-KR" altLang="en-US" sz="1700">
                <a:solidFill>
                  <a:schemeClr val="bg1"/>
                </a:solidFill>
              </a:rPr>
              <a:t>알고리즘을 통한 암호화</a:t>
            </a:r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r>
              <a:rPr lang="ko-KR" altLang="en-US" sz="1700">
                <a:solidFill>
                  <a:schemeClr val="bg1"/>
                </a:solidFill>
              </a:rPr>
              <a:t>데이터베이스에서 이메일 중복 검사 </a:t>
            </a:r>
            <a:r>
              <a:rPr lang="en-US" altLang="ko-KR" sz="1700">
                <a:solidFill>
                  <a:schemeClr val="bg1"/>
                </a:solidFill>
              </a:rPr>
              <a:t>– </a:t>
            </a:r>
            <a:r>
              <a:rPr lang="ko-KR" altLang="en-US" sz="1700">
                <a:solidFill>
                  <a:schemeClr val="bg1"/>
                </a:solidFill>
              </a:rPr>
              <a:t>모든 조건을 만족하면 데이터 삽입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2EF7639-D900-424A-B3E4-F867F9510CF8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1082662"/>
            <a:ext cx="6250769" cy="453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7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4E9BFD1-D7E1-4ABF-9EFF-F194FCF4C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로그인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089D83-428F-46FE-A79C-035F06477A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marL="0" latinLnBrk="0"/>
            <a:r>
              <a:rPr lang="ko-KR" altLang="en-US" sz="1700">
                <a:solidFill>
                  <a:schemeClr val="bg1"/>
                </a:solidFill>
              </a:rPr>
              <a:t>입력 값 유효성 검사</a:t>
            </a:r>
            <a:endParaRPr lang="en-US" altLang="ko-KR" sz="1700">
              <a:solidFill>
                <a:schemeClr val="bg1"/>
              </a:solidFill>
            </a:endParaRPr>
          </a:p>
          <a:p>
            <a:pPr latinLnBrk="0"/>
            <a:r>
              <a:rPr lang="ko-KR" altLang="en-US" sz="1700">
                <a:solidFill>
                  <a:schemeClr val="bg1"/>
                </a:solidFill>
              </a:rPr>
              <a:t>이메일</a:t>
            </a:r>
            <a:r>
              <a:rPr lang="en-US" altLang="ko-KR" sz="1700">
                <a:solidFill>
                  <a:schemeClr val="bg1"/>
                </a:solidFill>
              </a:rPr>
              <a:t>, </a:t>
            </a:r>
            <a:r>
              <a:rPr lang="ko-KR" altLang="en-US" sz="1700">
                <a:solidFill>
                  <a:schemeClr val="bg1"/>
                </a:solidFill>
              </a:rPr>
              <a:t>공백</a:t>
            </a:r>
            <a:endParaRPr lang="en-US" altLang="ko-KR" sz="1700">
              <a:solidFill>
                <a:schemeClr val="bg1"/>
              </a:solidFill>
            </a:endParaRPr>
          </a:p>
          <a:p>
            <a:pPr latinLnBrk="0"/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r>
              <a:rPr lang="en-US" altLang="ko-KR" sz="1700">
                <a:solidFill>
                  <a:schemeClr val="bg1"/>
                </a:solidFill>
              </a:rPr>
              <a:t>$pw = sha1('random'.$pw);</a:t>
            </a:r>
          </a:p>
          <a:p>
            <a:pPr marL="0" latinLnBrk="0"/>
            <a:r>
              <a:rPr lang="en-US" altLang="ko-KR" sz="1700">
                <a:solidFill>
                  <a:schemeClr val="bg1"/>
                </a:solidFill>
              </a:rPr>
              <a:t>- sha1 </a:t>
            </a:r>
            <a:r>
              <a:rPr lang="ko-KR" altLang="en-US" sz="1700">
                <a:solidFill>
                  <a:schemeClr val="bg1"/>
                </a:solidFill>
              </a:rPr>
              <a:t>알고리즘을 통한 암호화</a:t>
            </a:r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endParaRPr lang="en-US" altLang="ko-KR" sz="1700">
              <a:solidFill>
                <a:schemeClr val="bg1"/>
              </a:solidFill>
            </a:endParaRPr>
          </a:p>
          <a:p>
            <a:pPr marL="0" latinLnBrk="0"/>
            <a:r>
              <a:rPr lang="ko-KR" altLang="en-US" sz="1700">
                <a:solidFill>
                  <a:schemeClr val="bg1"/>
                </a:solidFill>
              </a:rPr>
              <a:t>이메일과 비밀번호가 데이터베이스에 등록된 값인지 확인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0A255B1-CC53-4D89-B978-408C21D1ED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840445"/>
            <a:ext cx="6250769" cy="501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83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72BDD9B1-2E79-4522-9DFA-BAB4B6D37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일정 화면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B74D50-8AE1-4FA1-8F15-FD9CE54A2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000">
                <a:solidFill>
                  <a:schemeClr val="bg1"/>
                </a:solidFill>
              </a:rPr>
              <a:t>글 작성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친구 추가</a:t>
            </a:r>
            <a:r>
              <a:rPr lang="en-US" altLang="ko-KR" sz="2000">
                <a:solidFill>
                  <a:schemeClr val="bg1"/>
                </a:solidFill>
              </a:rPr>
              <a:t>, </a:t>
            </a:r>
            <a:r>
              <a:rPr lang="ko-KR" altLang="en-US" sz="2000">
                <a:solidFill>
                  <a:schemeClr val="bg1"/>
                </a:solidFill>
              </a:rPr>
              <a:t>삭제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친구 목록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자기 자신 </a:t>
            </a:r>
            <a:r>
              <a:rPr lang="en-US" altLang="ko-KR" sz="2000">
                <a:solidFill>
                  <a:schemeClr val="bg1"/>
                </a:solidFill>
              </a:rPr>
              <a:t>+</a:t>
            </a:r>
          </a:p>
          <a:p>
            <a:pPr marL="0" latinLnBrk="0"/>
            <a:r>
              <a:rPr lang="en-US" altLang="ko-KR" sz="2000">
                <a:solidFill>
                  <a:schemeClr val="bg1"/>
                </a:solidFill>
              </a:rPr>
              <a:t>    </a:t>
            </a:r>
            <a:r>
              <a:rPr lang="ko-KR" altLang="en-US" sz="2000">
                <a:solidFill>
                  <a:schemeClr val="bg1"/>
                </a:solidFill>
              </a:rPr>
              <a:t>친구들의 게시글 목록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D8CF4EA5-B133-40E9-8993-EBA0E938F0F2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832632"/>
            <a:ext cx="6250769" cy="503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616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09B16CBE-2894-48E4-B2CD-81B34CAA0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일정 내용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F321F1-391E-4A83-BA62-9174D46AE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000">
                <a:solidFill>
                  <a:schemeClr val="bg1"/>
                </a:solidFill>
              </a:rPr>
              <a:t>내용</a:t>
            </a:r>
            <a:r>
              <a:rPr lang="en-US" altLang="ko-KR" sz="2000">
                <a:solidFill>
                  <a:schemeClr val="bg1"/>
                </a:solidFill>
              </a:rPr>
              <a:t> – </a:t>
            </a:r>
            <a:r>
              <a:rPr lang="ko-KR" altLang="en-US" sz="2000">
                <a:solidFill>
                  <a:schemeClr val="bg1"/>
                </a:solidFill>
              </a:rPr>
              <a:t>게시글 수정</a:t>
            </a:r>
            <a:r>
              <a:rPr lang="en-US" altLang="ko-KR" sz="2000">
                <a:solidFill>
                  <a:schemeClr val="bg1"/>
                </a:solidFill>
              </a:rPr>
              <a:t>, </a:t>
            </a:r>
            <a:r>
              <a:rPr lang="ko-KR" altLang="en-US" sz="2000">
                <a:solidFill>
                  <a:schemeClr val="bg1"/>
                </a:solidFill>
              </a:rPr>
              <a:t>삭제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댓글 수정</a:t>
            </a:r>
            <a:r>
              <a:rPr lang="en-US" altLang="ko-KR" sz="2000">
                <a:solidFill>
                  <a:schemeClr val="bg1"/>
                </a:solidFill>
              </a:rPr>
              <a:t>, </a:t>
            </a:r>
            <a:r>
              <a:rPr lang="ko-KR" altLang="en-US" sz="2000">
                <a:solidFill>
                  <a:schemeClr val="bg1"/>
                </a:solidFill>
              </a:rPr>
              <a:t>삭제</a:t>
            </a:r>
            <a:endParaRPr lang="en-US" altLang="ko-KR" sz="2000">
              <a:solidFill>
                <a:schemeClr val="bg1"/>
              </a:solidFill>
            </a:endParaRPr>
          </a:p>
          <a:p>
            <a:pPr latinLnBrk="0"/>
            <a:r>
              <a:rPr lang="ko-KR" altLang="en-US" sz="2000">
                <a:solidFill>
                  <a:schemeClr val="bg1"/>
                </a:solidFill>
              </a:rPr>
              <a:t>댓글 작성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03D9273-A172-4C1C-BCFC-DB3124EB07BA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840445"/>
            <a:ext cx="6250769" cy="501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4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5AD63-4613-4B8A-A106-0C96FEF5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ko-KR" altLang="en-US"/>
              <a:t>역할 분담</a:t>
            </a:r>
          </a:p>
        </p:txBody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3" name="내용 개체 틀 2">
            <a:extLst>
              <a:ext uri="{FF2B5EF4-FFF2-40B4-BE49-F238E27FC236}">
                <a16:creationId xmlns:a16="http://schemas.microsoft.com/office/drawing/2014/main" id="{EBEBB848-85A4-4D71-B74C-CDA07F1782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3703243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9695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B0042-EFB8-48B8-8496-E862C1160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/>
              <a:t>목차</a:t>
            </a:r>
          </a:p>
        </p:txBody>
      </p:sp>
      <p:graphicFrame>
        <p:nvGraphicFramePr>
          <p:cNvPr id="12" name="내용 개체 틀 2">
            <a:extLst>
              <a:ext uri="{FF2B5EF4-FFF2-40B4-BE49-F238E27FC236}">
                <a16:creationId xmlns:a16="http://schemas.microsoft.com/office/drawing/2014/main" id="{9D6F96AD-24C0-4A2B-880C-35669B68B2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38848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351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EEED207-6D4B-4C51-B52C-B94E072B7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ko-KR" altLang="en-US">
                <a:solidFill>
                  <a:schemeClr val="accent1"/>
                </a:solidFill>
              </a:rPr>
              <a:t>개요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BFE005-83EC-4865-84C7-C8519668A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ko-KR" altLang="en-US" sz="2400"/>
              <a:t>각각 회원가입을 통해 로그인한 사용자의 일정을 캘린더를 이용해 관리</a:t>
            </a:r>
            <a:endParaRPr lang="en-US" altLang="ko-KR" sz="2400"/>
          </a:p>
          <a:p>
            <a:r>
              <a:rPr lang="ko-KR" altLang="en-US" sz="2400"/>
              <a:t> 각 사용자가 일정을 추가</a:t>
            </a:r>
            <a:r>
              <a:rPr lang="en-US" altLang="ko-KR" sz="2400"/>
              <a:t>, </a:t>
            </a:r>
            <a:r>
              <a:rPr lang="ko-KR" altLang="en-US" sz="2400"/>
              <a:t>수정</a:t>
            </a:r>
            <a:r>
              <a:rPr lang="en-US" altLang="ko-KR" sz="2400"/>
              <a:t>, </a:t>
            </a:r>
            <a:r>
              <a:rPr lang="ko-KR" altLang="en-US" sz="2400"/>
              <a:t>삭제하도록 제공</a:t>
            </a:r>
            <a:endParaRPr lang="en-US" altLang="ko-KR" sz="2400"/>
          </a:p>
          <a:p>
            <a:r>
              <a:rPr lang="ko-KR" altLang="en-US" sz="2400"/>
              <a:t> 친구의 일정 확인 가능</a:t>
            </a:r>
          </a:p>
        </p:txBody>
      </p:sp>
    </p:spTree>
    <p:extLst>
      <p:ext uri="{BB962C8B-B14F-4D97-AF65-F5344CB8AC3E}">
        <p14:creationId xmlns:p14="http://schemas.microsoft.com/office/powerpoint/2010/main" val="428212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75447-E28A-4237-9F77-097F25B3A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/>
              <a:t>시장 분석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CC4F1C9C-80E4-444D-A246-8461ACD497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96130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145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49148-D3C0-4BD1-AD58-D40B4EA05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/>
              <a:t>필요성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7E73F9A-9174-401D-9AC6-ECD3EF30E2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4233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4314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161AA5-3CE8-4591-8EDD-43E0B4A83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ko-KR" altLang="en-US">
                <a:solidFill>
                  <a:schemeClr val="accent1"/>
                </a:solidFill>
              </a:rPr>
              <a:t>필요성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9A4E2473-5E14-461D-8AE3-490BD98E1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o-KR" altLang="en-US" sz="2400"/>
              <a:t>이런 단점을 보완</a:t>
            </a:r>
            <a:endParaRPr lang="en-US" altLang="ko-KR" sz="2400"/>
          </a:p>
          <a:p>
            <a:pPr marL="0" indent="0">
              <a:buNone/>
            </a:pPr>
            <a:endParaRPr lang="en-US" altLang="ko-KR" sz="2400"/>
          </a:p>
          <a:p>
            <a:r>
              <a:rPr lang="ko-KR" altLang="en-US" sz="2400"/>
              <a:t>친구의 일정에 대해 정보가 필요한 경우</a:t>
            </a:r>
            <a:endParaRPr lang="en-US" altLang="ko-KR" sz="2400"/>
          </a:p>
          <a:p>
            <a:r>
              <a:rPr lang="ko-KR" altLang="en-US" sz="2400"/>
              <a:t>프로젝트 일정 관리 시 팀원 간의 원활한 협의가 필요한 경우</a:t>
            </a:r>
            <a:endParaRPr lang="en-US" altLang="ko-KR" sz="2400"/>
          </a:p>
          <a:p>
            <a:r>
              <a:rPr lang="ko-KR" altLang="en-US" sz="2400"/>
              <a:t>대량의 정보를 많은 친구들에게 공유 시 부담감 감소</a:t>
            </a:r>
            <a:endParaRPr lang="en-US" altLang="ko-KR" sz="2400"/>
          </a:p>
          <a:p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623754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14557-003E-4B3A-A7AB-5AB4048FB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ko-KR" altLang="en-US"/>
              <a:t>개발 일정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C1F8EFEE-1D15-4612-A4E4-83AC9787B6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1355949"/>
              </p:ext>
            </p:extLst>
          </p:nvPr>
        </p:nvGraphicFramePr>
        <p:xfrm>
          <a:off x="1000874" y="2693814"/>
          <a:ext cx="10190253" cy="3000999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862522">
                  <a:extLst>
                    <a:ext uri="{9D8B030D-6E8A-4147-A177-3AD203B41FA5}">
                      <a16:colId xmlns:a16="http://schemas.microsoft.com/office/drawing/2014/main" val="3616078604"/>
                    </a:ext>
                  </a:extLst>
                </a:gridCol>
                <a:gridCol w="1862962">
                  <a:extLst>
                    <a:ext uri="{9D8B030D-6E8A-4147-A177-3AD203B41FA5}">
                      <a16:colId xmlns:a16="http://schemas.microsoft.com/office/drawing/2014/main" val="2724088117"/>
                    </a:ext>
                  </a:extLst>
                </a:gridCol>
                <a:gridCol w="1259326">
                  <a:extLst>
                    <a:ext uri="{9D8B030D-6E8A-4147-A177-3AD203B41FA5}">
                      <a16:colId xmlns:a16="http://schemas.microsoft.com/office/drawing/2014/main" val="2847756807"/>
                    </a:ext>
                  </a:extLst>
                </a:gridCol>
                <a:gridCol w="1259326">
                  <a:extLst>
                    <a:ext uri="{9D8B030D-6E8A-4147-A177-3AD203B41FA5}">
                      <a16:colId xmlns:a16="http://schemas.microsoft.com/office/drawing/2014/main" val="490737082"/>
                    </a:ext>
                  </a:extLst>
                </a:gridCol>
                <a:gridCol w="1259326">
                  <a:extLst>
                    <a:ext uri="{9D8B030D-6E8A-4147-A177-3AD203B41FA5}">
                      <a16:colId xmlns:a16="http://schemas.microsoft.com/office/drawing/2014/main" val="1333896254"/>
                    </a:ext>
                  </a:extLst>
                </a:gridCol>
                <a:gridCol w="1259326">
                  <a:extLst>
                    <a:ext uri="{9D8B030D-6E8A-4147-A177-3AD203B41FA5}">
                      <a16:colId xmlns:a16="http://schemas.microsoft.com/office/drawing/2014/main" val="2130966594"/>
                    </a:ext>
                  </a:extLst>
                </a:gridCol>
                <a:gridCol w="1168139">
                  <a:extLst>
                    <a:ext uri="{9D8B030D-6E8A-4147-A177-3AD203B41FA5}">
                      <a16:colId xmlns:a16="http://schemas.microsoft.com/office/drawing/2014/main" val="1109564584"/>
                    </a:ext>
                  </a:extLst>
                </a:gridCol>
                <a:gridCol w="1259326">
                  <a:extLst>
                    <a:ext uri="{9D8B030D-6E8A-4147-A177-3AD203B41FA5}">
                      <a16:colId xmlns:a16="http://schemas.microsoft.com/office/drawing/2014/main" val="1560389941"/>
                    </a:ext>
                  </a:extLst>
                </a:gridCol>
              </a:tblGrid>
              <a:tr h="334184"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구분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 rowSpan="2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내용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 gridSpan="6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일정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077733"/>
                  </a:ext>
                </a:extLst>
              </a:tr>
              <a:tr h="3198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5/6~5/12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5/13~5/19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5/20~5/26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5/27~6/2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6/3~6/9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6/10~6/14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extLst>
                  <a:ext uri="{0D108BD9-81ED-4DB2-BD59-A6C34878D82A}">
                    <a16:rowId xmlns:a16="http://schemas.microsoft.com/office/drawing/2014/main" val="924080572"/>
                  </a:ext>
                </a:extLst>
              </a:tr>
              <a:tr h="335281">
                <a:tc rowSpan="5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설계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UI </a:t>
                      </a:r>
                      <a:r>
                        <a:rPr lang="ko-KR" sz="1100" kern="100">
                          <a:effectLst/>
                        </a:rPr>
                        <a:t>설계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extLst>
                  <a:ext uri="{0D108BD9-81ED-4DB2-BD59-A6C34878D82A}">
                    <a16:rowId xmlns:a16="http://schemas.microsoft.com/office/drawing/2014/main" val="3688867373"/>
                  </a:ext>
                </a:extLst>
              </a:tr>
              <a:tr h="335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디자인 설계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extLst>
                  <a:ext uri="{0D108BD9-81ED-4DB2-BD59-A6C34878D82A}">
                    <a16:rowId xmlns:a16="http://schemas.microsoft.com/office/drawing/2014/main" val="3901611825"/>
                  </a:ext>
                </a:extLst>
              </a:tr>
              <a:tr h="335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기능 구현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extLst>
                  <a:ext uri="{0D108BD9-81ED-4DB2-BD59-A6C34878D82A}">
                    <a16:rowId xmlns:a16="http://schemas.microsoft.com/office/drawing/2014/main" val="4008634366"/>
                  </a:ext>
                </a:extLst>
              </a:tr>
              <a:tr h="335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데이터 저장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extLst>
                  <a:ext uri="{0D108BD9-81ED-4DB2-BD59-A6C34878D82A}">
                    <a16:rowId xmlns:a16="http://schemas.microsoft.com/office/drawing/2014/main" val="268384300"/>
                  </a:ext>
                </a:extLst>
              </a:tr>
              <a:tr h="335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프로그램 수정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731664"/>
                  </a:ext>
                </a:extLst>
              </a:tr>
              <a:tr h="33528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발표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발표 준비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 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729530"/>
                  </a:ext>
                </a:extLst>
              </a:tr>
              <a:tr h="335281">
                <a:tc gridSpan="8"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100" kern="100">
                          <a:effectLst/>
                        </a:rPr>
                        <a:t>향후 계획에 맞춰 프로젝트 최종 마무리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576" marR="64576" marT="64576" marB="6457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9712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586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A8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61665E0-B284-4C9C-BCEA-E855F822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시스템 구상도</a:t>
            </a:r>
          </a:p>
        </p:txBody>
      </p:sp>
      <p:pic>
        <p:nvPicPr>
          <p:cNvPr id="4" name="내용 개체 틀 3" descr="EMB00002bb0521c">
            <a:extLst>
              <a:ext uri="{FF2B5EF4-FFF2-40B4-BE49-F238E27FC236}">
                <a16:creationId xmlns:a16="http://schemas.microsoft.com/office/drawing/2014/main" id="{9D204CE2-E87F-4993-AB11-25F1993FF0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600" y="1396639"/>
            <a:ext cx="7188199" cy="40613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9644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D1355F-4832-4363-BEA1-FB0B29754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</a:t>
            </a:r>
            <a:r>
              <a:rPr lang="ko-KR" alt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다이어그램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04C00E7-03F6-4F49-9C5C-802AC5F5C13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24795" y="961812"/>
            <a:ext cx="4415809" cy="49309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3490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536</Words>
  <Application>Microsoft Office PowerPoint</Application>
  <PresentationFormat>와이드스크린</PresentationFormat>
  <Paragraphs>227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맑은 고딕</vt:lpstr>
      <vt:lpstr>Calibri</vt:lpstr>
      <vt:lpstr>Office 테마</vt:lpstr>
      <vt:lpstr>Planner</vt:lpstr>
      <vt:lpstr>목차</vt:lpstr>
      <vt:lpstr>개요</vt:lpstr>
      <vt:lpstr>시장 분석</vt:lpstr>
      <vt:lpstr>필요성</vt:lpstr>
      <vt:lpstr>필요성</vt:lpstr>
      <vt:lpstr>개발 일정</vt:lpstr>
      <vt:lpstr>시스템 구상도</vt:lpstr>
      <vt:lpstr>ER 다이어그램</vt:lpstr>
      <vt:lpstr>테이블</vt:lpstr>
      <vt:lpstr>테이블</vt:lpstr>
      <vt:lpstr>메인 화면</vt:lpstr>
      <vt:lpstr>회원 가입</vt:lpstr>
      <vt:lpstr>로그인</vt:lpstr>
      <vt:lpstr>일정 화면</vt:lpstr>
      <vt:lpstr>일정 내용</vt:lpstr>
      <vt:lpstr>역할 분담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Planner</dc:title>
  <dc:creator>박상우</dc:creator>
  <cp:lastModifiedBy>박상우</cp:lastModifiedBy>
  <cp:revision>1</cp:revision>
  <dcterms:created xsi:type="dcterms:W3CDTF">2019-06-13T13:50:43Z</dcterms:created>
  <dcterms:modified xsi:type="dcterms:W3CDTF">2019-06-13T14:14:23Z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